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7DEE5-ECF6-465F-B1E9-902ACBDAE2DF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1DCE728-9ADF-4237-B9A7-61BEE42065C1}">
      <dgm:prSet phldrT="[Text]"/>
      <dgm:spPr/>
      <dgm:t>
        <a:bodyPr/>
        <a:lstStyle/>
        <a:p>
          <a:r>
            <a:rPr lang="en-US" b="1" i="1" dirty="0">
              <a:solidFill>
                <a:srgbClr val="FFC000"/>
              </a:solidFill>
            </a:rPr>
            <a:t>Expensive</a:t>
          </a:r>
        </a:p>
      </dgm:t>
    </dgm:pt>
    <dgm:pt modelId="{3C716368-9624-4199-9AE6-FE7554E4CF69}" type="parTrans" cxnId="{D9FDF56F-56E9-4F93-9A6A-EC39856C2D73}">
      <dgm:prSet/>
      <dgm:spPr/>
      <dgm:t>
        <a:bodyPr/>
        <a:lstStyle/>
        <a:p>
          <a:endParaRPr lang="en-US"/>
        </a:p>
      </dgm:t>
    </dgm:pt>
    <dgm:pt modelId="{91F535CD-F96C-41D1-800B-6A2911BE2F5C}" type="sibTrans" cxnId="{D9FDF56F-56E9-4F93-9A6A-EC39856C2D73}">
      <dgm:prSet/>
      <dgm:spPr/>
      <dgm:t>
        <a:bodyPr/>
        <a:lstStyle/>
        <a:p>
          <a:endParaRPr lang="en-US"/>
        </a:p>
      </dgm:t>
    </dgm:pt>
    <dgm:pt modelId="{AFF47E61-7F53-4A1D-AA2D-0C0683A5FA6C}">
      <dgm:prSet phldrT="[Text]"/>
      <dgm:spPr/>
      <dgm:t>
        <a:bodyPr/>
        <a:lstStyle/>
        <a:p>
          <a:r>
            <a:rPr lang="en-US" b="1" dirty="0"/>
            <a:t>Lack of </a:t>
          </a:r>
          <a:r>
            <a:rPr lang="en-US" b="1" i="1" dirty="0">
              <a:solidFill>
                <a:srgbClr val="FFC000"/>
              </a:solidFill>
            </a:rPr>
            <a:t>Insights</a:t>
          </a:r>
        </a:p>
      </dgm:t>
    </dgm:pt>
    <dgm:pt modelId="{6D6DD270-A319-4B3A-B5E6-6460AF5C6C92}" type="parTrans" cxnId="{D915F0DD-2AED-46EC-82C8-006A42A6A428}">
      <dgm:prSet/>
      <dgm:spPr/>
      <dgm:t>
        <a:bodyPr/>
        <a:lstStyle/>
        <a:p>
          <a:endParaRPr lang="en-US"/>
        </a:p>
      </dgm:t>
    </dgm:pt>
    <dgm:pt modelId="{EC3D4FA9-72B2-4E7B-8C03-DA7A4DF10666}" type="sibTrans" cxnId="{D915F0DD-2AED-46EC-82C8-006A42A6A428}">
      <dgm:prSet/>
      <dgm:spPr/>
      <dgm:t>
        <a:bodyPr/>
        <a:lstStyle/>
        <a:p>
          <a:endParaRPr lang="en-US"/>
        </a:p>
      </dgm:t>
    </dgm:pt>
    <dgm:pt modelId="{C7027DBA-C118-4A30-B71D-D618F8518D19}">
      <dgm:prSet phldrT="[Text]"/>
      <dgm:spPr/>
      <dgm:t>
        <a:bodyPr/>
        <a:lstStyle/>
        <a:p>
          <a:r>
            <a:rPr lang="en-US" b="1" dirty="0"/>
            <a:t>High </a:t>
          </a:r>
          <a:r>
            <a:rPr lang="en-US" b="1" i="1" dirty="0">
              <a:solidFill>
                <a:srgbClr val="FFC000"/>
              </a:solidFill>
            </a:rPr>
            <a:t>Data</a:t>
          </a:r>
          <a:r>
            <a:rPr lang="en-US" b="1" dirty="0"/>
            <a:t> and </a:t>
          </a:r>
          <a:r>
            <a:rPr lang="en-US" b="1" i="1" dirty="0">
              <a:solidFill>
                <a:srgbClr val="FFC000"/>
              </a:solidFill>
            </a:rPr>
            <a:t>Time</a:t>
          </a:r>
          <a:r>
            <a:rPr lang="en-US" b="1" dirty="0"/>
            <a:t> usage</a:t>
          </a:r>
        </a:p>
      </dgm:t>
    </dgm:pt>
    <dgm:pt modelId="{A2CD55B9-8143-4B36-8E99-0BE7D1E29D64}" type="parTrans" cxnId="{84B3F5C1-40B3-4303-8E35-7BF8256E1AB5}">
      <dgm:prSet/>
      <dgm:spPr/>
      <dgm:t>
        <a:bodyPr/>
        <a:lstStyle/>
        <a:p>
          <a:endParaRPr lang="en-US"/>
        </a:p>
      </dgm:t>
    </dgm:pt>
    <dgm:pt modelId="{634E9EF4-840D-41C4-BB96-A79AF2F87EAE}" type="sibTrans" cxnId="{84B3F5C1-40B3-4303-8E35-7BF8256E1AB5}">
      <dgm:prSet/>
      <dgm:spPr/>
      <dgm:t>
        <a:bodyPr/>
        <a:lstStyle/>
        <a:p>
          <a:endParaRPr lang="en-US"/>
        </a:p>
      </dgm:t>
    </dgm:pt>
    <dgm:pt modelId="{8B77D16E-5533-41CA-B71B-6956794ED7BB}" type="pres">
      <dgm:prSet presAssocID="{2377DEE5-ECF6-465F-B1E9-902ACBDAE2DF}" presName="linear" presStyleCnt="0">
        <dgm:presLayoutVars>
          <dgm:dir/>
          <dgm:animLvl val="lvl"/>
          <dgm:resizeHandles val="exact"/>
        </dgm:presLayoutVars>
      </dgm:prSet>
      <dgm:spPr/>
    </dgm:pt>
    <dgm:pt modelId="{D2387B47-9420-4418-8C93-DBEEE2F4AFD1}" type="pres">
      <dgm:prSet presAssocID="{61DCE728-9ADF-4237-B9A7-61BEE42065C1}" presName="parentLin" presStyleCnt="0"/>
      <dgm:spPr/>
    </dgm:pt>
    <dgm:pt modelId="{7318A7B9-A9E4-46F5-BF62-DA92B1C5C8F9}" type="pres">
      <dgm:prSet presAssocID="{61DCE728-9ADF-4237-B9A7-61BEE42065C1}" presName="parentLeftMargin" presStyleLbl="node1" presStyleIdx="0" presStyleCnt="3"/>
      <dgm:spPr/>
    </dgm:pt>
    <dgm:pt modelId="{A9B033F8-50F3-416E-AFC4-25F191ABE85F}" type="pres">
      <dgm:prSet presAssocID="{61DCE728-9ADF-4237-B9A7-61BEE42065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7577A6-38AD-4E59-B4C9-394FBEC3B87C}" type="pres">
      <dgm:prSet presAssocID="{61DCE728-9ADF-4237-B9A7-61BEE42065C1}" presName="negativeSpace" presStyleCnt="0"/>
      <dgm:spPr/>
    </dgm:pt>
    <dgm:pt modelId="{FC3CCC59-AC0E-4788-933E-0E60F4156357}" type="pres">
      <dgm:prSet presAssocID="{61DCE728-9ADF-4237-B9A7-61BEE42065C1}" presName="childText" presStyleLbl="conFgAcc1" presStyleIdx="0" presStyleCnt="3">
        <dgm:presLayoutVars>
          <dgm:bulletEnabled val="1"/>
        </dgm:presLayoutVars>
      </dgm:prSet>
      <dgm:spPr/>
    </dgm:pt>
    <dgm:pt modelId="{41CA30A2-63D0-435D-88D6-857D997BFBDA}" type="pres">
      <dgm:prSet presAssocID="{91F535CD-F96C-41D1-800B-6A2911BE2F5C}" presName="spaceBetweenRectangles" presStyleCnt="0"/>
      <dgm:spPr/>
    </dgm:pt>
    <dgm:pt modelId="{607C102B-3783-43DD-B43B-9FED549CD78F}" type="pres">
      <dgm:prSet presAssocID="{AFF47E61-7F53-4A1D-AA2D-0C0683A5FA6C}" presName="parentLin" presStyleCnt="0"/>
      <dgm:spPr/>
    </dgm:pt>
    <dgm:pt modelId="{F7A26893-A530-4E68-939A-89DE12F38DAA}" type="pres">
      <dgm:prSet presAssocID="{AFF47E61-7F53-4A1D-AA2D-0C0683A5FA6C}" presName="parentLeftMargin" presStyleLbl="node1" presStyleIdx="0" presStyleCnt="3"/>
      <dgm:spPr/>
    </dgm:pt>
    <dgm:pt modelId="{FE91B0CA-9772-4938-BE2D-5A3C32801E16}" type="pres">
      <dgm:prSet presAssocID="{AFF47E61-7F53-4A1D-AA2D-0C0683A5FA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B01995-C31B-4AD9-9E93-F868FD041324}" type="pres">
      <dgm:prSet presAssocID="{AFF47E61-7F53-4A1D-AA2D-0C0683A5FA6C}" presName="negativeSpace" presStyleCnt="0"/>
      <dgm:spPr/>
    </dgm:pt>
    <dgm:pt modelId="{745DB972-A8C1-4C27-8C18-DB7A1A031E7A}" type="pres">
      <dgm:prSet presAssocID="{AFF47E61-7F53-4A1D-AA2D-0C0683A5FA6C}" presName="childText" presStyleLbl="conFgAcc1" presStyleIdx="1" presStyleCnt="3">
        <dgm:presLayoutVars>
          <dgm:bulletEnabled val="1"/>
        </dgm:presLayoutVars>
      </dgm:prSet>
      <dgm:spPr/>
    </dgm:pt>
    <dgm:pt modelId="{D50E35F3-EB96-46E2-A339-BC4F5B4EE6B3}" type="pres">
      <dgm:prSet presAssocID="{EC3D4FA9-72B2-4E7B-8C03-DA7A4DF10666}" presName="spaceBetweenRectangles" presStyleCnt="0"/>
      <dgm:spPr/>
    </dgm:pt>
    <dgm:pt modelId="{F8AF3EA4-6ECF-4022-8891-7E62E90B3D5B}" type="pres">
      <dgm:prSet presAssocID="{C7027DBA-C118-4A30-B71D-D618F8518D19}" presName="parentLin" presStyleCnt="0"/>
      <dgm:spPr/>
    </dgm:pt>
    <dgm:pt modelId="{37891DA6-C5EB-4385-80EC-31F5E93B6462}" type="pres">
      <dgm:prSet presAssocID="{C7027DBA-C118-4A30-B71D-D618F8518D19}" presName="parentLeftMargin" presStyleLbl="node1" presStyleIdx="1" presStyleCnt="3"/>
      <dgm:spPr/>
    </dgm:pt>
    <dgm:pt modelId="{9610F976-92A8-46D9-9446-FD4D8F6B7478}" type="pres">
      <dgm:prSet presAssocID="{C7027DBA-C118-4A30-B71D-D618F8518D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44A0FD-C96B-4C5E-8B52-32323FB66BE4}" type="pres">
      <dgm:prSet presAssocID="{C7027DBA-C118-4A30-B71D-D618F8518D19}" presName="negativeSpace" presStyleCnt="0"/>
      <dgm:spPr/>
    </dgm:pt>
    <dgm:pt modelId="{11B20C60-7434-427A-8A33-60D2674DD7D9}" type="pres">
      <dgm:prSet presAssocID="{C7027DBA-C118-4A30-B71D-D618F8518D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9DFA29-8F6D-49B0-A0C0-9966C8C0A60A}" type="presOf" srcId="{AFF47E61-7F53-4A1D-AA2D-0C0683A5FA6C}" destId="{FE91B0CA-9772-4938-BE2D-5A3C32801E16}" srcOrd="1" destOrd="0" presId="urn:microsoft.com/office/officeart/2005/8/layout/list1"/>
    <dgm:cxn modelId="{404BEE48-5CF4-4263-9602-0DD466F7626D}" type="presOf" srcId="{61DCE728-9ADF-4237-B9A7-61BEE42065C1}" destId="{7318A7B9-A9E4-46F5-BF62-DA92B1C5C8F9}" srcOrd="0" destOrd="0" presId="urn:microsoft.com/office/officeart/2005/8/layout/list1"/>
    <dgm:cxn modelId="{D9FDF56F-56E9-4F93-9A6A-EC39856C2D73}" srcId="{2377DEE5-ECF6-465F-B1E9-902ACBDAE2DF}" destId="{61DCE728-9ADF-4237-B9A7-61BEE42065C1}" srcOrd="0" destOrd="0" parTransId="{3C716368-9624-4199-9AE6-FE7554E4CF69}" sibTransId="{91F535CD-F96C-41D1-800B-6A2911BE2F5C}"/>
    <dgm:cxn modelId="{30D8B376-8569-4E9F-B0BA-6CCC0FB75473}" type="presOf" srcId="{61DCE728-9ADF-4237-B9A7-61BEE42065C1}" destId="{A9B033F8-50F3-416E-AFC4-25F191ABE85F}" srcOrd="1" destOrd="0" presId="urn:microsoft.com/office/officeart/2005/8/layout/list1"/>
    <dgm:cxn modelId="{D331557A-2F88-4722-89F9-415A106B041E}" type="presOf" srcId="{2377DEE5-ECF6-465F-B1E9-902ACBDAE2DF}" destId="{8B77D16E-5533-41CA-B71B-6956794ED7BB}" srcOrd="0" destOrd="0" presId="urn:microsoft.com/office/officeart/2005/8/layout/list1"/>
    <dgm:cxn modelId="{1FA2979C-A695-4905-B1F1-A40661405FF4}" type="presOf" srcId="{AFF47E61-7F53-4A1D-AA2D-0C0683A5FA6C}" destId="{F7A26893-A530-4E68-939A-89DE12F38DAA}" srcOrd="0" destOrd="0" presId="urn:microsoft.com/office/officeart/2005/8/layout/list1"/>
    <dgm:cxn modelId="{92BF34B3-1A30-4B07-8AF9-68F9B6C6BCA1}" type="presOf" srcId="{C7027DBA-C118-4A30-B71D-D618F8518D19}" destId="{9610F976-92A8-46D9-9446-FD4D8F6B7478}" srcOrd="1" destOrd="0" presId="urn:microsoft.com/office/officeart/2005/8/layout/list1"/>
    <dgm:cxn modelId="{84B3F5C1-40B3-4303-8E35-7BF8256E1AB5}" srcId="{2377DEE5-ECF6-465F-B1E9-902ACBDAE2DF}" destId="{C7027DBA-C118-4A30-B71D-D618F8518D19}" srcOrd="2" destOrd="0" parTransId="{A2CD55B9-8143-4B36-8E99-0BE7D1E29D64}" sibTransId="{634E9EF4-840D-41C4-BB96-A79AF2F87EAE}"/>
    <dgm:cxn modelId="{D915F0DD-2AED-46EC-82C8-006A42A6A428}" srcId="{2377DEE5-ECF6-465F-B1E9-902ACBDAE2DF}" destId="{AFF47E61-7F53-4A1D-AA2D-0C0683A5FA6C}" srcOrd="1" destOrd="0" parTransId="{6D6DD270-A319-4B3A-B5E6-6460AF5C6C92}" sibTransId="{EC3D4FA9-72B2-4E7B-8C03-DA7A4DF10666}"/>
    <dgm:cxn modelId="{DB0B53E8-D0E4-4BAE-B289-3353CC6BC6EA}" type="presOf" srcId="{C7027DBA-C118-4A30-B71D-D618F8518D19}" destId="{37891DA6-C5EB-4385-80EC-31F5E93B6462}" srcOrd="0" destOrd="0" presId="urn:microsoft.com/office/officeart/2005/8/layout/list1"/>
    <dgm:cxn modelId="{7C1DAB18-7902-479E-ACF7-60CD7F7FA2F2}" type="presParOf" srcId="{8B77D16E-5533-41CA-B71B-6956794ED7BB}" destId="{D2387B47-9420-4418-8C93-DBEEE2F4AFD1}" srcOrd="0" destOrd="0" presId="urn:microsoft.com/office/officeart/2005/8/layout/list1"/>
    <dgm:cxn modelId="{7CC51B73-57FE-414C-B6BE-EEE5C5B94D88}" type="presParOf" srcId="{D2387B47-9420-4418-8C93-DBEEE2F4AFD1}" destId="{7318A7B9-A9E4-46F5-BF62-DA92B1C5C8F9}" srcOrd="0" destOrd="0" presId="urn:microsoft.com/office/officeart/2005/8/layout/list1"/>
    <dgm:cxn modelId="{567A7D67-CFC4-479C-860E-F713D494E3DA}" type="presParOf" srcId="{D2387B47-9420-4418-8C93-DBEEE2F4AFD1}" destId="{A9B033F8-50F3-416E-AFC4-25F191ABE85F}" srcOrd="1" destOrd="0" presId="urn:microsoft.com/office/officeart/2005/8/layout/list1"/>
    <dgm:cxn modelId="{624409B1-C360-43E2-AFC7-7551D4D9F0FE}" type="presParOf" srcId="{8B77D16E-5533-41CA-B71B-6956794ED7BB}" destId="{6A7577A6-38AD-4E59-B4C9-394FBEC3B87C}" srcOrd="1" destOrd="0" presId="urn:microsoft.com/office/officeart/2005/8/layout/list1"/>
    <dgm:cxn modelId="{6FD92CBD-15A3-4C79-A635-E4C877D434EF}" type="presParOf" srcId="{8B77D16E-5533-41CA-B71B-6956794ED7BB}" destId="{FC3CCC59-AC0E-4788-933E-0E60F4156357}" srcOrd="2" destOrd="0" presId="urn:microsoft.com/office/officeart/2005/8/layout/list1"/>
    <dgm:cxn modelId="{72CF17E2-DBBE-4E21-BABF-F0A16743FCBE}" type="presParOf" srcId="{8B77D16E-5533-41CA-B71B-6956794ED7BB}" destId="{41CA30A2-63D0-435D-88D6-857D997BFBDA}" srcOrd="3" destOrd="0" presId="urn:microsoft.com/office/officeart/2005/8/layout/list1"/>
    <dgm:cxn modelId="{107A57D3-5A8E-4401-9983-6C82276899AD}" type="presParOf" srcId="{8B77D16E-5533-41CA-B71B-6956794ED7BB}" destId="{607C102B-3783-43DD-B43B-9FED549CD78F}" srcOrd="4" destOrd="0" presId="urn:microsoft.com/office/officeart/2005/8/layout/list1"/>
    <dgm:cxn modelId="{DDD836BF-B843-4A20-94DE-0931B48F84FB}" type="presParOf" srcId="{607C102B-3783-43DD-B43B-9FED549CD78F}" destId="{F7A26893-A530-4E68-939A-89DE12F38DAA}" srcOrd="0" destOrd="0" presId="urn:microsoft.com/office/officeart/2005/8/layout/list1"/>
    <dgm:cxn modelId="{C3B2CD77-FA58-4A05-8780-8E7433833D0B}" type="presParOf" srcId="{607C102B-3783-43DD-B43B-9FED549CD78F}" destId="{FE91B0CA-9772-4938-BE2D-5A3C32801E16}" srcOrd="1" destOrd="0" presId="urn:microsoft.com/office/officeart/2005/8/layout/list1"/>
    <dgm:cxn modelId="{54C48497-5EF6-4CC2-9334-381CB45B2A31}" type="presParOf" srcId="{8B77D16E-5533-41CA-B71B-6956794ED7BB}" destId="{D2B01995-C31B-4AD9-9E93-F868FD041324}" srcOrd="5" destOrd="0" presId="urn:microsoft.com/office/officeart/2005/8/layout/list1"/>
    <dgm:cxn modelId="{4007CCA7-8DD7-4EE0-8726-BDFB47060418}" type="presParOf" srcId="{8B77D16E-5533-41CA-B71B-6956794ED7BB}" destId="{745DB972-A8C1-4C27-8C18-DB7A1A031E7A}" srcOrd="6" destOrd="0" presId="urn:microsoft.com/office/officeart/2005/8/layout/list1"/>
    <dgm:cxn modelId="{CAA75890-7261-4E0E-801B-8798FB6F6484}" type="presParOf" srcId="{8B77D16E-5533-41CA-B71B-6956794ED7BB}" destId="{D50E35F3-EB96-46E2-A339-BC4F5B4EE6B3}" srcOrd="7" destOrd="0" presId="urn:microsoft.com/office/officeart/2005/8/layout/list1"/>
    <dgm:cxn modelId="{9D24C283-9247-4FB9-B60E-C0D0487729C6}" type="presParOf" srcId="{8B77D16E-5533-41CA-B71B-6956794ED7BB}" destId="{F8AF3EA4-6ECF-4022-8891-7E62E90B3D5B}" srcOrd="8" destOrd="0" presId="urn:microsoft.com/office/officeart/2005/8/layout/list1"/>
    <dgm:cxn modelId="{929FF06E-16DE-479A-9D36-1A18F237C813}" type="presParOf" srcId="{F8AF3EA4-6ECF-4022-8891-7E62E90B3D5B}" destId="{37891DA6-C5EB-4385-80EC-31F5E93B6462}" srcOrd="0" destOrd="0" presId="urn:microsoft.com/office/officeart/2005/8/layout/list1"/>
    <dgm:cxn modelId="{92EE708A-38FC-4868-B62F-2D918579100F}" type="presParOf" srcId="{F8AF3EA4-6ECF-4022-8891-7E62E90B3D5B}" destId="{9610F976-92A8-46D9-9446-FD4D8F6B7478}" srcOrd="1" destOrd="0" presId="urn:microsoft.com/office/officeart/2005/8/layout/list1"/>
    <dgm:cxn modelId="{100F9A29-ABA4-42D0-A3A4-F2976E18B08D}" type="presParOf" srcId="{8B77D16E-5533-41CA-B71B-6956794ED7BB}" destId="{B844A0FD-C96B-4C5E-8B52-32323FB66BE4}" srcOrd="9" destOrd="0" presId="urn:microsoft.com/office/officeart/2005/8/layout/list1"/>
    <dgm:cxn modelId="{70A90D2F-272B-4D24-8E9A-7F23FD2F8934}" type="presParOf" srcId="{8B77D16E-5533-41CA-B71B-6956794ED7BB}" destId="{11B20C60-7434-427A-8A33-60D2674DD7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0BB33-82BD-491E-9E65-CB3526A0293F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9DD629-5667-4D08-B634-333E47CE1729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Dataset</a:t>
          </a:r>
        </a:p>
      </dgm:t>
    </dgm:pt>
    <dgm:pt modelId="{096663F3-8C97-4630-B091-49EB113F8001}" type="parTrans" cxnId="{46F2C827-BA6A-481E-8977-5AABB30F1505}">
      <dgm:prSet/>
      <dgm:spPr/>
      <dgm:t>
        <a:bodyPr/>
        <a:lstStyle/>
        <a:p>
          <a:endParaRPr lang="en-US"/>
        </a:p>
      </dgm:t>
    </dgm:pt>
    <dgm:pt modelId="{81961951-8ED7-4005-8128-DD807ACACA6A}" type="sibTrans" cxnId="{46F2C827-BA6A-481E-8977-5AABB30F150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CFD1A548-82BB-47F0-8154-F1DB69A2C714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Preprocessing</a:t>
          </a:r>
        </a:p>
      </dgm:t>
    </dgm:pt>
    <dgm:pt modelId="{9F7CA795-1830-49DF-BAA2-4E1FD368B53A}" type="parTrans" cxnId="{1845753B-0731-4E87-BA4A-27AD39C75B1F}">
      <dgm:prSet/>
      <dgm:spPr/>
      <dgm:t>
        <a:bodyPr/>
        <a:lstStyle/>
        <a:p>
          <a:endParaRPr lang="en-US"/>
        </a:p>
      </dgm:t>
    </dgm:pt>
    <dgm:pt modelId="{10CC5066-D8C0-4BB4-92BC-776FF433F3ED}" type="sibTrans" cxnId="{1845753B-0731-4E87-BA4A-27AD39C75B1F}">
      <dgm:prSet/>
      <dgm:spPr/>
      <dgm:t>
        <a:bodyPr/>
        <a:lstStyle/>
        <a:p>
          <a:endParaRPr lang="en-US"/>
        </a:p>
      </dgm:t>
    </dgm:pt>
    <dgm:pt modelId="{A9C98237-4449-4130-9139-BCA7A0F308E4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Analysis</a:t>
          </a:r>
        </a:p>
      </dgm:t>
    </dgm:pt>
    <dgm:pt modelId="{A41C113F-4D65-4EF5-AF61-4AA7374B0A7E}" type="parTrans" cxnId="{BD20CFF1-E08B-4F7D-AB47-9A86E4BE48D7}">
      <dgm:prSet/>
      <dgm:spPr/>
      <dgm:t>
        <a:bodyPr/>
        <a:lstStyle/>
        <a:p>
          <a:endParaRPr lang="en-US"/>
        </a:p>
      </dgm:t>
    </dgm:pt>
    <dgm:pt modelId="{7DE5587A-EF8F-4A52-A10F-1824AAC66312}" type="sibTrans" cxnId="{BD20CFF1-E08B-4F7D-AB47-9A86E4BE48D7}">
      <dgm:prSet/>
      <dgm:spPr/>
      <dgm:t>
        <a:bodyPr/>
        <a:lstStyle/>
        <a:p>
          <a:endParaRPr lang="en-US"/>
        </a:p>
      </dgm:t>
    </dgm:pt>
    <dgm:pt modelId="{054247E1-9E07-4E91-9BDA-B05D1A889479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</a:t>
          </a:r>
        </a:p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Visualization</a:t>
          </a:r>
        </a:p>
      </dgm:t>
    </dgm:pt>
    <dgm:pt modelId="{3BE87E8E-3726-4148-820C-94174A164BCE}" type="parTrans" cxnId="{604E966D-5AD6-40FD-9815-DF6DE6AF28D4}">
      <dgm:prSet/>
      <dgm:spPr/>
      <dgm:t>
        <a:bodyPr/>
        <a:lstStyle/>
        <a:p>
          <a:endParaRPr lang="en-US"/>
        </a:p>
      </dgm:t>
    </dgm:pt>
    <dgm:pt modelId="{1F5221DF-8CFC-4CA1-8B52-60CBB3DB08F4}" type="sibTrans" cxnId="{604E966D-5AD6-40FD-9815-DF6DE6AF28D4}">
      <dgm:prSet/>
      <dgm:spPr/>
      <dgm:t>
        <a:bodyPr/>
        <a:lstStyle/>
        <a:p>
          <a:endParaRPr lang="en-US"/>
        </a:p>
      </dgm:t>
    </dgm:pt>
    <dgm:pt modelId="{6A9D7C27-86E0-4A42-BB4D-2BD962315691}">
      <dgm:prSet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</a:p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</a:t>
          </a:r>
        </a:p>
      </dgm:t>
    </dgm:pt>
    <dgm:pt modelId="{5AC58587-8FD9-4A6A-B100-44B03F3B4C84}" type="parTrans" cxnId="{1847547B-C85D-42CC-9CF5-7C1E1FD4313D}">
      <dgm:prSet/>
      <dgm:spPr/>
      <dgm:t>
        <a:bodyPr/>
        <a:lstStyle/>
        <a:p>
          <a:endParaRPr lang="en-US"/>
        </a:p>
      </dgm:t>
    </dgm:pt>
    <dgm:pt modelId="{BBE0B5E0-D29F-499F-8387-CB421F04B089}" type="sibTrans" cxnId="{1847547B-C85D-42CC-9CF5-7C1E1FD4313D}">
      <dgm:prSet/>
      <dgm:spPr/>
      <dgm:t>
        <a:bodyPr/>
        <a:lstStyle/>
        <a:p>
          <a:endParaRPr lang="en-US"/>
        </a:p>
      </dgm:t>
    </dgm:pt>
    <dgm:pt modelId="{A7E32139-FB6C-4E22-BE0C-CB5E7090FC00}" type="pres">
      <dgm:prSet presAssocID="{BCF0BB33-82BD-491E-9E65-CB3526A0293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B1A459E-3183-4B3D-A8E6-7710555B87FC}" type="pres">
      <dgm:prSet presAssocID="{6A9D7C27-86E0-4A42-BB4D-2BD962315691}" presName="Accent5" presStyleCnt="0"/>
      <dgm:spPr/>
    </dgm:pt>
    <dgm:pt modelId="{CD47E2C2-B1E7-4771-A1DD-80857B7E28E7}" type="pres">
      <dgm:prSet presAssocID="{6A9D7C27-86E0-4A42-BB4D-2BD962315691}" presName="Accent" presStyleLbl="node1" presStyleIdx="0" presStyleCnt="5"/>
      <dgm:spPr/>
    </dgm:pt>
    <dgm:pt modelId="{2A420FF7-5D74-4767-B079-A942F3F3C45D}" type="pres">
      <dgm:prSet presAssocID="{6A9D7C27-86E0-4A42-BB4D-2BD962315691}" presName="ParentBackground5" presStyleCnt="0"/>
      <dgm:spPr/>
    </dgm:pt>
    <dgm:pt modelId="{488D2895-0C2E-4859-85E1-389CD4292054}" type="pres">
      <dgm:prSet presAssocID="{6A9D7C27-86E0-4A42-BB4D-2BD962315691}" presName="ParentBackground" presStyleLbl="fgAcc1" presStyleIdx="0" presStyleCnt="5"/>
      <dgm:spPr/>
    </dgm:pt>
    <dgm:pt modelId="{7DBE3499-552C-4EBA-AF37-A27539A24DDE}" type="pres">
      <dgm:prSet presAssocID="{6A9D7C27-86E0-4A42-BB4D-2BD962315691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C55E2E-C4B8-4CE4-871D-F88700788618}" type="pres">
      <dgm:prSet presAssocID="{054247E1-9E07-4E91-9BDA-B05D1A889479}" presName="Accent4" presStyleCnt="0"/>
      <dgm:spPr/>
    </dgm:pt>
    <dgm:pt modelId="{8694E39A-AF6B-410B-A24E-80665DF599F1}" type="pres">
      <dgm:prSet presAssocID="{054247E1-9E07-4E91-9BDA-B05D1A889479}" presName="Accent" presStyleLbl="node1" presStyleIdx="1" presStyleCnt="5"/>
      <dgm:spPr/>
    </dgm:pt>
    <dgm:pt modelId="{028A2ED3-DFCC-45C2-A2E0-0C480F08BAAB}" type="pres">
      <dgm:prSet presAssocID="{054247E1-9E07-4E91-9BDA-B05D1A889479}" presName="ParentBackground4" presStyleCnt="0"/>
      <dgm:spPr/>
    </dgm:pt>
    <dgm:pt modelId="{B5C5E0BD-36B1-4A3F-9191-3DC87E268FB8}" type="pres">
      <dgm:prSet presAssocID="{054247E1-9E07-4E91-9BDA-B05D1A889479}" presName="ParentBackground" presStyleLbl="fgAcc1" presStyleIdx="1" presStyleCnt="5"/>
      <dgm:spPr/>
    </dgm:pt>
    <dgm:pt modelId="{9A26809E-6F55-42FE-9D43-673A5AB38A5B}" type="pres">
      <dgm:prSet presAssocID="{054247E1-9E07-4E91-9BDA-B05D1A8894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F8FA18F-2DAD-4CA8-805B-04760E01CA53}" type="pres">
      <dgm:prSet presAssocID="{A9C98237-4449-4130-9139-BCA7A0F308E4}" presName="Accent3" presStyleCnt="0"/>
      <dgm:spPr/>
    </dgm:pt>
    <dgm:pt modelId="{D66240E2-BF69-49D5-A168-2485D7380998}" type="pres">
      <dgm:prSet presAssocID="{A9C98237-4449-4130-9139-BCA7A0F308E4}" presName="Accent" presStyleLbl="node1" presStyleIdx="2" presStyleCnt="5"/>
      <dgm:spPr/>
    </dgm:pt>
    <dgm:pt modelId="{1A94C4A3-60EB-4DD5-8AEF-2AFE687656E9}" type="pres">
      <dgm:prSet presAssocID="{A9C98237-4449-4130-9139-BCA7A0F308E4}" presName="ParentBackground3" presStyleCnt="0"/>
      <dgm:spPr/>
    </dgm:pt>
    <dgm:pt modelId="{CE17673B-ADAB-4C39-9154-D52D7E85E64B}" type="pres">
      <dgm:prSet presAssocID="{A9C98237-4449-4130-9139-BCA7A0F308E4}" presName="ParentBackground" presStyleLbl="fgAcc1" presStyleIdx="2" presStyleCnt="5"/>
      <dgm:spPr/>
    </dgm:pt>
    <dgm:pt modelId="{0F05D103-C6A2-4033-8868-07A61F8480EA}" type="pres">
      <dgm:prSet presAssocID="{A9C98237-4449-4130-9139-BCA7A0F308E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185EC57-2FEA-44C3-A176-7CB967CF0757}" type="pres">
      <dgm:prSet presAssocID="{CFD1A548-82BB-47F0-8154-F1DB69A2C714}" presName="Accent2" presStyleCnt="0"/>
      <dgm:spPr/>
    </dgm:pt>
    <dgm:pt modelId="{DD4B7A7D-14BF-41DA-9F63-EAC55D4B19CB}" type="pres">
      <dgm:prSet presAssocID="{CFD1A548-82BB-47F0-8154-F1DB69A2C714}" presName="Accent" presStyleLbl="node1" presStyleIdx="3" presStyleCnt="5"/>
      <dgm:spPr/>
    </dgm:pt>
    <dgm:pt modelId="{756460D4-6656-4433-91A1-D6602116383A}" type="pres">
      <dgm:prSet presAssocID="{CFD1A548-82BB-47F0-8154-F1DB69A2C714}" presName="ParentBackground2" presStyleCnt="0"/>
      <dgm:spPr/>
    </dgm:pt>
    <dgm:pt modelId="{86A9A964-EAC2-43CC-8C10-691893384818}" type="pres">
      <dgm:prSet presAssocID="{CFD1A548-82BB-47F0-8154-F1DB69A2C714}" presName="ParentBackground" presStyleLbl="fgAcc1" presStyleIdx="3" presStyleCnt="5"/>
      <dgm:spPr/>
    </dgm:pt>
    <dgm:pt modelId="{7A69B6E9-434D-4F6D-98E7-05F0BBFE4856}" type="pres">
      <dgm:prSet presAssocID="{CFD1A548-82BB-47F0-8154-F1DB69A2C71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A43F2C-010E-4C12-BB5B-3D2FF73D7C63}" type="pres">
      <dgm:prSet presAssocID="{BA9DD629-5667-4D08-B634-333E47CE1729}" presName="Accent1" presStyleCnt="0"/>
      <dgm:spPr/>
    </dgm:pt>
    <dgm:pt modelId="{72076165-2008-4B01-AF6E-323C5AB39C67}" type="pres">
      <dgm:prSet presAssocID="{BA9DD629-5667-4D08-B634-333E47CE1729}" presName="Accent" presStyleLbl="node1" presStyleIdx="4" presStyleCnt="5"/>
      <dgm:spPr/>
    </dgm:pt>
    <dgm:pt modelId="{3A43515D-3C6A-4089-B617-2CFAECBFA0EB}" type="pres">
      <dgm:prSet presAssocID="{BA9DD629-5667-4D08-B634-333E47CE1729}" presName="ParentBackground1" presStyleCnt="0"/>
      <dgm:spPr/>
    </dgm:pt>
    <dgm:pt modelId="{7A742572-CA34-4BC4-B48E-6C664E637A48}" type="pres">
      <dgm:prSet presAssocID="{BA9DD629-5667-4D08-B634-333E47CE1729}" presName="ParentBackground" presStyleLbl="fgAcc1" presStyleIdx="4" presStyleCnt="5"/>
      <dgm:spPr/>
    </dgm:pt>
    <dgm:pt modelId="{1AB84097-0DBD-422D-8FC3-28DDE31FF3E2}" type="pres">
      <dgm:prSet presAssocID="{BA9DD629-5667-4D08-B634-333E47CE172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77A1119-432A-40EA-B17C-60DE2AD9D84F}" type="presOf" srcId="{6A9D7C27-86E0-4A42-BB4D-2BD962315691}" destId="{488D2895-0C2E-4859-85E1-389CD4292054}" srcOrd="0" destOrd="0" presId="urn:microsoft.com/office/officeart/2011/layout/CircleProcess"/>
    <dgm:cxn modelId="{46F2C827-BA6A-481E-8977-5AABB30F1505}" srcId="{BCF0BB33-82BD-491E-9E65-CB3526A0293F}" destId="{BA9DD629-5667-4D08-B634-333E47CE1729}" srcOrd="0" destOrd="0" parTransId="{096663F3-8C97-4630-B091-49EB113F8001}" sibTransId="{81961951-8ED7-4005-8128-DD807ACACA6A}"/>
    <dgm:cxn modelId="{1845753B-0731-4E87-BA4A-27AD39C75B1F}" srcId="{BCF0BB33-82BD-491E-9E65-CB3526A0293F}" destId="{CFD1A548-82BB-47F0-8154-F1DB69A2C714}" srcOrd="1" destOrd="0" parTransId="{9F7CA795-1830-49DF-BAA2-4E1FD368B53A}" sibTransId="{10CC5066-D8C0-4BB4-92BC-776FF433F3ED}"/>
    <dgm:cxn modelId="{C0972646-777A-4867-96D5-783266BFA921}" type="presOf" srcId="{CFD1A548-82BB-47F0-8154-F1DB69A2C714}" destId="{7A69B6E9-434D-4F6D-98E7-05F0BBFE4856}" srcOrd="1" destOrd="0" presId="urn:microsoft.com/office/officeart/2011/layout/CircleProcess"/>
    <dgm:cxn modelId="{D8FE8748-B1D1-4ABA-93B5-E1BE8013C11D}" type="presOf" srcId="{BA9DD629-5667-4D08-B634-333E47CE1729}" destId="{7A742572-CA34-4BC4-B48E-6C664E637A48}" srcOrd="0" destOrd="0" presId="urn:microsoft.com/office/officeart/2011/layout/CircleProcess"/>
    <dgm:cxn modelId="{F6F01E4B-C58B-4B94-90A7-73ECE473603A}" type="presOf" srcId="{BA9DD629-5667-4D08-B634-333E47CE1729}" destId="{1AB84097-0DBD-422D-8FC3-28DDE31FF3E2}" srcOrd="1" destOrd="0" presId="urn:microsoft.com/office/officeart/2011/layout/CircleProcess"/>
    <dgm:cxn modelId="{604E966D-5AD6-40FD-9815-DF6DE6AF28D4}" srcId="{BCF0BB33-82BD-491E-9E65-CB3526A0293F}" destId="{054247E1-9E07-4E91-9BDA-B05D1A889479}" srcOrd="3" destOrd="0" parTransId="{3BE87E8E-3726-4148-820C-94174A164BCE}" sibTransId="{1F5221DF-8CFC-4CA1-8B52-60CBB3DB08F4}"/>
    <dgm:cxn modelId="{4E70AB6E-A364-4363-A0D6-0FF2316E484C}" type="presOf" srcId="{A9C98237-4449-4130-9139-BCA7A0F308E4}" destId="{CE17673B-ADAB-4C39-9154-D52D7E85E64B}" srcOrd="0" destOrd="0" presId="urn:microsoft.com/office/officeart/2011/layout/CircleProcess"/>
    <dgm:cxn modelId="{2B4FD852-D1CA-4634-B839-F7EA525A2F16}" type="presOf" srcId="{6A9D7C27-86E0-4A42-BB4D-2BD962315691}" destId="{7DBE3499-552C-4EBA-AF37-A27539A24DDE}" srcOrd="1" destOrd="0" presId="urn:microsoft.com/office/officeart/2011/layout/CircleProcess"/>
    <dgm:cxn modelId="{1847547B-C85D-42CC-9CF5-7C1E1FD4313D}" srcId="{BCF0BB33-82BD-491E-9E65-CB3526A0293F}" destId="{6A9D7C27-86E0-4A42-BB4D-2BD962315691}" srcOrd="4" destOrd="0" parTransId="{5AC58587-8FD9-4A6A-B100-44B03F3B4C84}" sibTransId="{BBE0B5E0-D29F-499F-8387-CB421F04B089}"/>
    <dgm:cxn modelId="{3F3C3D92-7DE1-457D-9384-36F00258CABF}" type="presOf" srcId="{054247E1-9E07-4E91-9BDA-B05D1A889479}" destId="{9A26809E-6F55-42FE-9D43-673A5AB38A5B}" srcOrd="1" destOrd="0" presId="urn:microsoft.com/office/officeart/2011/layout/CircleProcess"/>
    <dgm:cxn modelId="{19962C94-78A0-45FA-BCBF-5E6B4A92B69C}" type="presOf" srcId="{A9C98237-4449-4130-9139-BCA7A0F308E4}" destId="{0F05D103-C6A2-4033-8868-07A61F8480EA}" srcOrd="1" destOrd="0" presId="urn:microsoft.com/office/officeart/2011/layout/CircleProcess"/>
    <dgm:cxn modelId="{5837F6B9-BAB7-4167-8825-553785F09AE2}" type="presOf" srcId="{054247E1-9E07-4E91-9BDA-B05D1A889479}" destId="{B5C5E0BD-36B1-4A3F-9191-3DC87E268FB8}" srcOrd="0" destOrd="0" presId="urn:microsoft.com/office/officeart/2011/layout/CircleProcess"/>
    <dgm:cxn modelId="{FD103ED5-7590-42EB-B6F8-327B27086999}" type="presOf" srcId="{CFD1A548-82BB-47F0-8154-F1DB69A2C714}" destId="{86A9A964-EAC2-43CC-8C10-691893384818}" srcOrd="0" destOrd="0" presId="urn:microsoft.com/office/officeart/2011/layout/CircleProcess"/>
    <dgm:cxn modelId="{0B6FDDD6-2010-4955-BA66-B198629AE519}" type="presOf" srcId="{BCF0BB33-82BD-491E-9E65-CB3526A0293F}" destId="{A7E32139-FB6C-4E22-BE0C-CB5E7090FC00}" srcOrd="0" destOrd="0" presId="urn:microsoft.com/office/officeart/2011/layout/CircleProcess"/>
    <dgm:cxn modelId="{BD20CFF1-E08B-4F7D-AB47-9A86E4BE48D7}" srcId="{BCF0BB33-82BD-491E-9E65-CB3526A0293F}" destId="{A9C98237-4449-4130-9139-BCA7A0F308E4}" srcOrd="2" destOrd="0" parTransId="{A41C113F-4D65-4EF5-AF61-4AA7374B0A7E}" sibTransId="{7DE5587A-EF8F-4A52-A10F-1824AAC66312}"/>
    <dgm:cxn modelId="{040C064D-6E52-4CAC-880A-D5E8750A5255}" type="presParOf" srcId="{A7E32139-FB6C-4E22-BE0C-CB5E7090FC00}" destId="{DB1A459E-3183-4B3D-A8E6-7710555B87FC}" srcOrd="0" destOrd="0" presId="urn:microsoft.com/office/officeart/2011/layout/CircleProcess"/>
    <dgm:cxn modelId="{AD2F4810-60B6-4CCA-B2AF-F7439DE95992}" type="presParOf" srcId="{DB1A459E-3183-4B3D-A8E6-7710555B87FC}" destId="{CD47E2C2-B1E7-4771-A1DD-80857B7E28E7}" srcOrd="0" destOrd="0" presId="urn:microsoft.com/office/officeart/2011/layout/CircleProcess"/>
    <dgm:cxn modelId="{0C138276-8E47-449C-A62C-EC826BC27A30}" type="presParOf" srcId="{A7E32139-FB6C-4E22-BE0C-CB5E7090FC00}" destId="{2A420FF7-5D74-4767-B079-A942F3F3C45D}" srcOrd="1" destOrd="0" presId="urn:microsoft.com/office/officeart/2011/layout/CircleProcess"/>
    <dgm:cxn modelId="{588441AA-074E-4612-A901-8E02848CE21F}" type="presParOf" srcId="{2A420FF7-5D74-4767-B079-A942F3F3C45D}" destId="{488D2895-0C2E-4859-85E1-389CD4292054}" srcOrd="0" destOrd="0" presId="urn:microsoft.com/office/officeart/2011/layout/CircleProcess"/>
    <dgm:cxn modelId="{98D25D04-8624-4F48-A1A0-B442FBE3EEF0}" type="presParOf" srcId="{A7E32139-FB6C-4E22-BE0C-CB5E7090FC00}" destId="{7DBE3499-552C-4EBA-AF37-A27539A24DDE}" srcOrd="2" destOrd="0" presId="urn:microsoft.com/office/officeart/2011/layout/CircleProcess"/>
    <dgm:cxn modelId="{2DF811EA-24C4-4328-8745-0C2D7A45DE71}" type="presParOf" srcId="{A7E32139-FB6C-4E22-BE0C-CB5E7090FC00}" destId="{14C55E2E-C4B8-4CE4-871D-F88700788618}" srcOrd="3" destOrd="0" presId="urn:microsoft.com/office/officeart/2011/layout/CircleProcess"/>
    <dgm:cxn modelId="{E9602E99-9778-4973-8F41-4C5F8B7FF0A7}" type="presParOf" srcId="{14C55E2E-C4B8-4CE4-871D-F88700788618}" destId="{8694E39A-AF6B-410B-A24E-80665DF599F1}" srcOrd="0" destOrd="0" presId="urn:microsoft.com/office/officeart/2011/layout/CircleProcess"/>
    <dgm:cxn modelId="{6CAEE67E-68C5-41D0-8A11-2AA1CAD350BB}" type="presParOf" srcId="{A7E32139-FB6C-4E22-BE0C-CB5E7090FC00}" destId="{028A2ED3-DFCC-45C2-A2E0-0C480F08BAAB}" srcOrd="4" destOrd="0" presId="urn:microsoft.com/office/officeart/2011/layout/CircleProcess"/>
    <dgm:cxn modelId="{F2AB1F0E-704D-4B99-850C-E5214E4843E8}" type="presParOf" srcId="{028A2ED3-DFCC-45C2-A2E0-0C480F08BAAB}" destId="{B5C5E0BD-36B1-4A3F-9191-3DC87E268FB8}" srcOrd="0" destOrd="0" presId="urn:microsoft.com/office/officeart/2011/layout/CircleProcess"/>
    <dgm:cxn modelId="{9A8A210E-4696-4314-8ACB-336F793C5210}" type="presParOf" srcId="{A7E32139-FB6C-4E22-BE0C-CB5E7090FC00}" destId="{9A26809E-6F55-42FE-9D43-673A5AB38A5B}" srcOrd="5" destOrd="0" presId="urn:microsoft.com/office/officeart/2011/layout/CircleProcess"/>
    <dgm:cxn modelId="{D9DDDE94-FD02-4F9C-A007-875E67D5846D}" type="presParOf" srcId="{A7E32139-FB6C-4E22-BE0C-CB5E7090FC00}" destId="{EF8FA18F-2DAD-4CA8-805B-04760E01CA53}" srcOrd="6" destOrd="0" presId="urn:microsoft.com/office/officeart/2011/layout/CircleProcess"/>
    <dgm:cxn modelId="{B506FE1C-4B42-497F-B6A5-3A3BFA9A9142}" type="presParOf" srcId="{EF8FA18F-2DAD-4CA8-805B-04760E01CA53}" destId="{D66240E2-BF69-49D5-A168-2485D7380998}" srcOrd="0" destOrd="0" presId="urn:microsoft.com/office/officeart/2011/layout/CircleProcess"/>
    <dgm:cxn modelId="{BC18EBBF-834D-464A-A2C4-0677A1E01D58}" type="presParOf" srcId="{A7E32139-FB6C-4E22-BE0C-CB5E7090FC00}" destId="{1A94C4A3-60EB-4DD5-8AEF-2AFE687656E9}" srcOrd="7" destOrd="0" presId="urn:microsoft.com/office/officeart/2011/layout/CircleProcess"/>
    <dgm:cxn modelId="{4E63AF76-4328-4D28-89BC-A25A5E35EFB1}" type="presParOf" srcId="{1A94C4A3-60EB-4DD5-8AEF-2AFE687656E9}" destId="{CE17673B-ADAB-4C39-9154-D52D7E85E64B}" srcOrd="0" destOrd="0" presId="urn:microsoft.com/office/officeart/2011/layout/CircleProcess"/>
    <dgm:cxn modelId="{D12C4B17-8342-4464-B06A-826BD6F7908B}" type="presParOf" srcId="{A7E32139-FB6C-4E22-BE0C-CB5E7090FC00}" destId="{0F05D103-C6A2-4033-8868-07A61F8480EA}" srcOrd="8" destOrd="0" presId="urn:microsoft.com/office/officeart/2011/layout/CircleProcess"/>
    <dgm:cxn modelId="{AD63775A-92F1-44C6-BE81-611C8509F4E7}" type="presParOf" srcId="{A7E32139-FB6C-4E22-BE0C-CB5E7090FC00}" destId="{4185EC57-2FEA-44C3-A176-7CB967CF0757}" srcOrd="9" destOrd="0" presId="urn:microsoft.com/office/officeart/2011/layout/CircleProcess"/>
    <dgm:cxn modelId="{43CE4D44-7156-4361-89B7-21FDE037AB45}" type="presParOf" srcId="{4185EC57-2FEA-44C3-A176-7CB967CF0757}" destId="{DD4B7A7D-14BF-41DA-9F63-EAC55D4B19CB}" srcOrd="0" destOrd="0" presId="urn:microsoft.com/office/officeart/2011/layout/CircleProcess"/>
    <dgm:cxn modelId="{E0CD50B5-76FB-46C3-8791-91FD1673B647}" type="presParOf" srcId="{A7E32139-FB6C-4E22-BE0C-CB5E7090FC00}" destId="{756460D4-6656-4433-91A1-D6602116383A}" srcOrd="10" destOrd="0" presId="urn:microsoft.com/office/officeart/2011/layout/CircleProcess"/>
    <dgm:cxn modelId="{425C66B9-5D59-4C1F-AB02-1E19EAA7CC47}" type="presParOf" srcId="{756460D4-6656-4433-91A1-D6602116383A}" destId="{86A9A964-EAC2-43CC-8C10-691893384818}" srcOrd="0" destOrd="0" presId="urn:microsoft.com/office/officeart/2011/layout/CircleProcess"/>
    <dgm:cxn modelId="{6DF7ECDA-C42A-4E67-9244-0BF5888F861E}" type="presParOf" srcId="{A7E32139-FB6C-4E22-BE0C-CB5E7090FC00}" destId="{7A69B6E9-434D-4F6D-98E7-05F0BBFE4856}" srcOrd="11" destOrd="0" presId="urn:microsoft.com/office/officeart/2011/layout/CircleProcess"/>
    <dgm:cxn modelId="{8F93F97A-DE57-4F7F-93A0-B34A58822D23}" type="presParOf" srcId="{A7E32139-FB6C-4E22-BE0C-CB5E7090FC00}" destId="{A7A43F2C-010E-4C12-BB5B-3D2FF73D7C63}" srcOrd="12" destOrd="0" presId="urn:microsoft.com/office/officeart/2011/layout/CircleProcess"/>
    <dgm:cxn modelId="{364CCEA7-4550-4A8F-AAF9-975F2C8A82CB}" type="presParOf" srcId="{A7A43F2C-010E-4C12-BB5B-3D2FF73D7C63}" destId="{72076165-2008-4B01-AF6E-323C5AB39C67}" srcOrd="0" destOrd="0" presId="urn:microsoft.com/office/officeart/2011/layout/CircleProcess"/>
    <dgm:cxn modelId="{DF06C6F7-7117-4270-8000-B4E1DC46DF85}" type="presParOf" srcId="{A7E32139-FB6C-4E22-BE0C-CB5E7090FC00}" destId="{3A43515D-3C6A-4089-B617-2CFAECBFA0EB}" srcOrd="13" destOrd="0" presId="urn:microsoft.com/office/officeart/2011/layout/CircleProcess"/>
    <dgm:cxn modelId="{D03F224F-D06A-4AD6-9023-140993C5AD3D}" type="presParOf" srcId="{3A43515D-3C6A-4089-B617-2CFAECBFA0EB}" destId="{7A742572-CA34-4BC4-B48E-6C664E637A48}" srcOrd="0" destOrd="0" presId="urn:microsoft.com/office/officeart/2011/layout/CircleProcess"/>
    <dgm:cxn modelId="{F47AC84A-F8A6-4623-A5C0-25E79B326469}" type="presParOf" srcId="{A7E32139-FB6C-4E22-BE0C-CB5E7090FC00}" destId="{1AB84097-0DBD-422D-8FC3-28DDE31FF3E2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CCC59-AC0E-4788-933E-0E60F4156357}">
      <dsp:nvSpPr>
        <dsp:cNvPr id="0" name=""/>
        <dsp:cNvSpPr/>
      </dsp:nvSpPr>
      <dsp:spPr>
        <a:xfrm>
          <a:off x="0" y="332862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B033F8-50F3-416E-AFC4-25F191ABE85F}">
      <dsp:nvSpPr>
        <dsp:cNvPr id="0" name=""/>
        <dsp:cNvSpPr/>
      </dsp:nvSpPr>
      <dsp:spPr>
        <a:xfrm>
          <a:off x="325265" y="8142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rgbClr val="FFC000"/>
              </a:solidFill>
            </a:rPr>
            <a:t>Expensive</a:t>
          </a:r>
        </a:p>
      </dsp:txBody>
      <dsp:txXfrm>
        <a:off x="356968" y="39845"/>
        <a:ext cx="4490306" cy="586034"/>
      </dsp:txXfrm>
    </dsp:sp>
    <dsp:sp modelId="{745DB972-A8C1-4C27-8C18-DB7A1A031E7A}">
      <dsp:nvSpPr>
        <dsp:cNvPr id="0" name=""/>
        <dsp:cNvSpPr/>
      </dsp:nvSpPr>
      <dsp:spPr>
        <a:xfrm>
          <a:off x="0" y="1330782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91B0CA-9772-4938-BE2D-5A3C32801E16}">
      <dsp:nvSpPr>
        <dsp:cNvPr id="0" name=""/>
        <dsp:cNvSpPr/>
      </dsp:nvSpPr>
      <dsp:spPr>
        <a:xfrm>
          <a:off x="325265" y="1006063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Lack of </a:t>
          </a:r>
          <a:r>
            <a:rPr lang="en-US" sz="2200" b="1" i="1" kern="1200" dirty="0">
              <a:solidFill>
                <a:srgbClr val="FFC000"/>
              </a:solidFill>
            </a:rPr>
            <a:t>Insights</a:t>
          </a:r>
        </a:p>
      </dsp:txBody>
      <dsp:txXfrm>
        <a:off x="356968" y="1037766"/>
        <a:ext cx="4490306" cy="586034"/>
      </dsp:txXfrm>
    </dsp:sp>
    <dsp:sp modelId="{11B20C60-7434-427A-8A33-60D2674DD7D9}">
      <dsp:nvSpPr>
        <dsp:cNvPr id="0" name=""/>
        <dsp:cNvSpPr/>
      </dsp:nvSpPr>
      <dsp:spPr>
        <a:xfrm>
          <a:off x="0" y="2328703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10F976-92A8-46D9-9446-FD4D8F6B7478}">
      <dsp:nvSpPr>
        <dsp:cNvPr id="0" name=""/>
        <dsp:cNvSpPr/>
      </dsp:nvSpPr>
      <dsp:spPr>
        <a:xfrm>
          <a:off x="325265" y="2003983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High </a:t>
          </a:r>
          <a:r>
            <a:rPr lang="en-US" sz="2200" b="1" i="1" kern="1200" dirty="0">
              <a:solidFill>
                <a:srgbClr val="FFC000"/>
              </a:solidFill>
            </a:rPr>
            <a:t>Data</a:t>
          </a:r>
          <a:r>
            <a:rPr lang="en-US" sz="2200" b="1" kern="1200" dirty="0"/>
            <a:t> and </a:t>
          </a:r>
          <a:r>
            <a:rPr lang="en-US" sz="2200" b="1" i="1" kern="1200" dirty="0">
              <a:solidFill>
                <a:srgbClr val="FFC000"/>
              </a:solidFill>
            </a:rPr>
            <a:t>Time</a:t>
          </a:r>
          <a:r>
            <a:rPr lang="en-US" sz="2200" b="1" kern="1200" dirty="0"/>
            <a:t> usage</a:t>
          </a:r>
        </a:p>
      </dsp:txBody>
      <dsp:txXfrm>
        <a:off x="356968" y="2035686"/>
        <a:ext cx="449030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7E2C2-B1E7-4771-A1DD-80857B7E28E7}">
      <dsp:nvSpPr>
        <dsp:cNvPr id="0" name=""/>
        <dsp:cNvSpPr/>
      </dsp:nvSpPr>
      <dsp:spPr>
        <a:xfrm>
          <a:off x="9846821" y="1728992"/>
          <a:ext cx="2245235" cy="22456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2895-0C2E-4859-85E1-389CD4292054}">
      <dsp:nvSpPr>
        <dsp:cNvPr id="0" name=""/>
        <dsp:cNvSpPr/>
      </dsp:nvSpPr>
      <dsp:spPr>
        <a:xfrm>
          <a:off x="9920905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</a:t>
          </a:r>
        </a:p>
      </dsp:txBody>
      <dsp:txXfrm>
        <a:off x="10220827" y="2103325"/>
        <a:ext cx="1497221" cy="1496937"/>
      </dsp:txXfrm>
    </dsp:sp>
    <dsp:sp modelId="{8694E39A-AF6B-410B-A24E-80665DF599F1}">
      <dsp:nvSpPr>
        <dsp:cNvPr id="0" name=""/>
        <dsp:cNvSpPr/>
      </dsp:nvSpPr>
      <dsp:spPr>
        <a:xfrm rot="2700000">
          <a:off x="7525241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5E0BD-36B1-4A3F-9191-3DC87E268FB8}">
      <dsp:nvSpPr>
        <dsp:cNvPr id="0" name=""/>
        <dsp:cNvSpPr/>
      </dsp:nvSpPr>
      <dsp:spPr>
        <a:xfrm>
          <a:off x="7601586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Visualization</a:t>
          </a:r>
        </a:p>
      </dsp:txBody>
      <dsp:txXfrm>
        <a:off x="7900313" y="2103325"/>
        <a:ext cx="1497221" cy="1496937"/>
      </dsp:txXfrm>
    </dsp:sp>
    <dsp:sp modelId="{D66240E2-BF69-49D5-A168-2485D7380998}">
      <dsp:nvSpPr>
        <dsp:cNvPr id="0" name=""/>
        <dsp:cNvSpPr/>
      </dsp:nvSpPr>
      <dsp:spPr>
        <a:xfrm rot="2700000">
          <a:off x="5205922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673B-ADAB-4C39-9154-D52D7E85E64B}">
      <dsp:nvSpPr>
        <dsp:cNvPr id="0" name=""/>
        <dsp:cNvSpPr/>
      </dsp:nvSpPr>
      <dsp:spPr>
        <a:xfrm>
          <a:off x="5281071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Analysis</a:t>
          </a:r>
        </a:p>
      </dsp:txBody>
      <dsp:txXfrm>
        <a:off x="5579799" y="2103325"/>
        <a:ext cx="1497221" cy="1496937"/>
      </dsp:txXfrm>
    </dsp:sp>
    <dsp:sp modelId="{DD4B7A7D-14BF-41DA-9F63-EAC55D4B19CB}">
      <dsp:nvSpPr>
        <dsp:cNvPr id="0" name=""/>
        <dsp:cNvSpPr/>
      </dsp:nvSpPr>
      <dsp:spPr>
        <a:xfrm rot="2700000">
          <a:off x="2885407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9A964-EAC2-43CC-8C10-691893384818}">
      <dsp:nvSpPr>
        <dsp:cNvPr id="0" name=""/>
        <dsp:cNvSpPr/>
      </dsp:nvSpPr>
      <dsp:spPr>
        <a:xfrm>
          <a:off x="2960557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Preprocessing</a:t>
          </a:r>
        </a:p>
      </dsp:txBody>
      <dsp:txXfrm>
        <a:off x="3260479" y="2103325"/>
        <a:ext cx="1497221" cy="1496937"/>
      </dsp:txXfrm>
    </dsp:sp>
    <dsp:sp modelId="{72076165-2008-4B01-AF6E-323C5AB39C67}">
      <dsp:nvSpPr>
        <dsp:cNvPr id="0" name=""/>
        <dsp:cNvSpPr/>
      </dsp:nvSpPr>
      <dsp:spPr>
        <a:xfrm rot="2700000">
          <a:off x="564893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42572-CA34-4BC4-B48E-6C664E637A48}">
      <dsp:nvSpPr>
        <dsp:cNvPr id="0" name=""/>
        <dsp:cNvSpPr/>
      </dsp:nvSpPr>
      <dsp:spPr>
        <a:xfrm>
          <a:off x="640042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Dataset</a:t>
          </a:r>
        </a:p>
      </dsp:txBody>
      <dsp:txXfrm>
        <a:off x="939965" y="2103325"/>
        <a:ext cx="1497221" cy="149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0gaurav4.github.io/final-year23/Diwali%20Sales%20Prediction/web/index.html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B7454D-DBA1-7E69-D462-C295B786780D}"/>
              </a:ext>
            </a:extLst>
          </p:cNvPr>
          <p:cNvSpPr txBox="1"/>
          <p:nvPr/>
        </p:nvSpPr>
        <p:spPr>
          <a:xfrm>
            <a:off x="6096000" y="1608772"/>
            <a:ext cx="5008441" cy="2123658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spc="-150" dirty="0">
                <a:solidFill>
                  <a:prstClr val="white"/>
                </a:solidFill>
                <a:latin typeface="Century Gothic" panose="020B0502020202020204"/>
              </a:rPr>
              <a:t>Diwali Sales Analysis </a:t>
            </a:r>
            <a:r>
              <a:rPr lang="en-US" sz="6600" spc="-150" dirty="0">
                <a:solidFill>
                  <a:prstClr val="white"/>
                </a:solidFill>
                <a:latin typeface="Century Gothic" panose="020B0502020202020204"/>
              </a:rPr>
              <a:t>🪔</a:t>
            </a:r>
            <a:endParaRPr lang="ko-KR" altLang="en-US" sz="6600" spc="-150" dirty="0">
              <a:solidFill>
                <a:prstClr val="white"/>
              </a:solidFill>
              <a:latin typeface="Century Gothic" panose="020B0502020202020204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36E2F-B3C0-3E9C-1554-C593E6869A95}"/>
              </a:ext>
            </a:extLst>
          </p:cNvPr>
          <p:cNvSpPr txBox="1"/>
          <p:nvPr/>
        </p:nvSpPr>
        <p:spPr>
          <a:xfrm>
            <a:off x="4955177" y="5419035"/>
            <a:ext cx="647022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prstClr val="white"/>
                </a:solidFill>
                <a:effectLst>
                  <a:outerShdw blurRad="50800" dist="50800" sx="1000" sy="1000" algn="ctr" rotWithShape="0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cs typeface="Arial" pitchFamily="34" charset="0"/>
              </a:rPr>
              <a:t>Presented By : </a:t>
            </a:r>
          </a:p>
          <a:p>
            <a:pPr algn="r"/>
            <a:r>
              <a:rPr lang="en-US" altLang="ko-KR" sz="2000" b="1" dirty="0">
                <a:solidFill>
                  <a:prstClr val="white"/>
                </a:solidFill>
                <a:effectLst>
                  <a:outerShdw blurRad="50800" dist="50800" sx="1000" sy="1000" algn="ctr" rotWithShape="0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cs typeface="Arial" pitchFamily="34" charset="0"/>
              </a:rPr>
              <a:t>Ayush Srivastava, Gaurav Tiwari &amp; Pranjal Mishra</a:t>
            </a:r>
            <a:endParaRPr lang="ko-KR" altLang="en-US" sz="2000" b="1" dirty="0">
              <a:solidFill>
                <a:prstClr val="white"/>
              </a:solidFill>
              <a:effectLst>
                <a:outerShdw blurRad="50800" dist="50800" sx="1000" sy="1000" algn="ctr" rotWithShape="0">
                  <a:srgbClr val="000000">
                    <a:alpha val="43137"/>
                  </a:srgbClr>
                </a:outerShdw>
              </a:effectLst>
              <a:latin typeface="Century Gothic" panose="020B0502020202020204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8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17AC-3656-9AF0-8264-7C1571DB262A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3F7C6-5F3D-FA56-FA67-4296053A472F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32A57-C38F-03AB-D389-A3B07D50F34D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066539-0DEC-FA40-4BC8-05DC58EF63B7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D2E741-98F0-6A4C-4B18-5DB3AAA6A29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BFE23C-6B5A-AC1C-078F-DFD0CA5CE2DD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498E1A-A7F1-15FC-835B-1C98E2711CF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E37E3F-1CA4-0D30-1BD4-ABF9E850BAF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" name="Content Placeholder 17">
            <a:extLst>
              <a:ext uri="{FF2B5EF4-FFF2-40B4-BE49-F238E27FC236}">
                <a16:creationId xmlns:a16="http://schemas.microsoft.com/office/drawing/2014/main" id="{DD062197-A24C-779B-98BB-11732184C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26754"/>
          <a:stretch>
            <a:fillRect/>
          </a:stretch>
        </p:blipFill>
        <p:spPr>
          <a:xfrm>
            <a:off x="7043654" y="1350385"/>
            <a:ext cx="4206093" cy="4398264"/>
          </a:xfrm>
          <a:prstGeom prst="ellipse">
            <a:avLst/>
          </a:prstGeom>
          <a:noFill/>
          <a:ln>
            <a:noFill/>
          </a:ln>
          <a:effectLst>
            <a:outerShdw blurRad="50800" dist="50800" sx="1000" sy="1000" algn="ctr" rotWithShape="0">
              <a:srgbClr val="000000">
                <a:alpha val="99000"/>
              </a:srgbClr>
            </a:outerShdw>
          </a:effectLst>
        </p:spPr>
      </p:pic>
      <p:sp>
        <p:nvSpPr>
          <p:cNvPr id="11" name="Text Placeholder 258">
            <a:extLst>
              <a:ext uri="{FF2B5EF4-FFF2-40B4-BE49-F238E27FC236}">
                <a16:creationId xmlns:a16="http://schemas.microsoft.com/office/drawing/2014/main" id="{C44E7FFA-3965-447A-2E7C-9E1EC0DAE596}"/>
              </a:ext>
            </a:extLst>
          </p:cNvPr>
          <p:cNvSpPr txBox="1">
            <a:spLocks/>
          </p:cNvSpPr>
          <p:nvPr/>
        </p:nvSpPr>
        <p:spPr>
          <a:xfrm>
            <a:off x="778709" y="1538061"/>
            <a:ext cx="6122043" cy="24069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2800" b="1" spc="300" dirty="0">
                <a:solidFill>
                  <a:schemeClr val="bg1"/>
                </a:solidFill>
                <a:latin typeface="Gabriola" panose="04040605051002020D02" pitchFamily="82" charset="0"/>
              </a:rPr>
              <a:t>We are creating an analysis that insights the Diwali sales data based on your previous sales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spc="300" dirty="0">
                <a:solidFill>
                  <a:schemeClr val="bg1"/>
                </a:solidFill>
                <a:latin typeface="Gabriola" panose="04040605051002020D02" pitchFamily="82" charset="0"/>
              </a:rPr>
              <a:t>It helps small businesses, whole sellers, and Startups.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79B4F9-3D00-8034-DEA3-24F23D93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33" y="4267175"/>
            <a:ext cx="5398151" cy="23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6AF4E-D404-2898-B809-1DC2E213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0C733-8A27-9888-12E0-3977AC42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905CD-AEBA-A15A-393A-30E616DE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2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EB3F2A-D270-BBD4-F652-0BA6907AD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25" y="148046"/>
            <a:ext cx="5762625" cy="651401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243CF7-E515-9B2A-4B96-0B73A2E3C9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19788" y="226422"/>
            <a:ext cx="6211887" cy="6435633"/>
          </a:xfrm>
        </p:spPr>
      </p:pic>
    </p:spTree>
    <p:extLst>
      <p:ext uri="{BB962C8B-B14F-4D97-AF65-F5344CB8AC3E}">
        <p14:creationId xmlns:p14="http://schemas.microsoft.com/office/powerpoint/2010/main" val="386875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imated GIF">
            <a:extLst>
              <a:ext uri="{FF2B5EF4-FFF2-40B4-BE49-F238E27FC236}">
                <a16:creationId xmlns:a16="http://schemas.microsoft.com/office/drawing/2014/main" id="{05CB86EE-DB58-D7C2-76F8-0E3FF42D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93" y="0"/>
            <a:ext cx="12282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6EB696-CC45-4C7C-BC05-673D4DCAEC82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90547D-F70B-446A-145C-4109A29AD8AE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9270B690-344E-FB25-61CA-A955CCB1AE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62A26679-D390-9C48-82F9-F966B38F25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9FEA98-1F50-F9FB-DC4A-A3001356094C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CB99F-76CA-2FC8-7AF4-CC01F2CAE6FC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7" name="Connector: Elbow 6">
                <a:extLst>
                  <a:ext uri="{FF2B5EF4-FFF2-40B4-BE49-F238E27FC236}">
                    <a16:creationId xmlns:a16="http://schemas.microsoft.com/office/drawing/2014/main" id="{ECC7D5BC-7EDE-7798-5B59-FEE0219AF5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700D4F2D-C6ED-B778-B240-285316B552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Freeform 13">
            <a:extLst>
              <a:ext uri="{FF2B5EF4-FFF2-40B4-BE49-F238E27FC236}">
                <a16:creationId xmlns:a16="http://schemas.microsoft.com/office/drawing/2014/main" id="{63D4AE25-5F02-518D-7754-DD8202DB3C26}"/>
              </a:ext>
            </a:extLst>
          </p:cNvPr>
          <p:cNvSpPr>
            <a:spLocks noChangeAspect="1"/>
          </p:cNvSpPr>
          <p:nvPr/>
        </p:nvSpPr>
        <p:spPr>
          <a:xfrm flipH="1">
            <a:off x="4407863" y="720161"/>
            <a:ext cx="3390559" cy="1826772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400" b="1" u="sng" dirty="0">
              <a:solidFill>
                <a:schemeClr val="tx1"/>
              </a:solidFill>
              <a:cs typeface="Arial" pitchFamily="34" charset="0"/>
            </a:endParaRPr>
          </a:p>
          <a:p>
            <a:pPr algn="ctr"/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Diwali Sales Analysis </a:t>
            </a:r>
            <a:r>
              <a:rPr lang="ko-KR" altLang="en-US" sz="2400" b="1" u="sng" dirty="0">
                <a:solidFill>
                  <a:schemeClr val="tx1"/>
                </a:solidFill>
                <a:cs typeface="Arial" pitchFamily="34" charset="0"/>
              </a:rPr>
              <a:t>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4AD8E-E79D-0AE9-B988-0F7240378419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7A8E1C-C314-FA93-5EC8-0DEC86D5BCAD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AD4FE-AAAB-8221-2475-DCBB22F57380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60F4E-21F7-A985-B305-84531A5B167D}"/>
              </a:ext>
            </a:extLst>
          </p:cNvPr>
          <p:cNvSpPr txBox="1"/>
          <p:nvPr/>
        </p:nvSpPr>
        <p:spPr>
          <a:xfrm>
            <a:off x="-18242" y="5798387"/>
            <a:ext cx="121920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573D2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Link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28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65EA501-0380-0507-C9CA-31231DF68A47}"/>
              </a:ext>
            </a:extLst>
          </p:cNvPr>
          <p:cNvSpPr/>
          <p:nvPr/>
        </p:nvSpPr>
        <p:spPr>
          <a:xfrm>
            <a:off x="626498" y="1561777"/>
            <a:ext cx="10070079" cy="26776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High Tower Text" panose="02040502050506030303" pitchFamily="18" charset="0"/>
              </a:rPr>
              <a:t>Diwali Sales data is analyze for small businesses overview.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gh Tower Text" panose="02040502050506030303" pitchFamily="18" charset="0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High Tower Text" panose="02040502050506030303" pitchFamily="18" charset="0"/>
              </a:rPr>
              <a:t>Method of exploring and analyzing data recorded over a </a:t>
            </a:r>
            <a:r>
              <a:rPr kumimoji="0" lang="en-US" sz="2800" i="1" u="none" strike="noStrike" kern="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High Tower Text" panose="02040502050506030303" pitchFamily="18" charset="0"/>
              </a:rPr>
              <a:t>set period of time.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  <a:latin typeface="High Tower Text" panose="02040502050506030303" pitchFamily="18" charset="0"/>
              </a:rPr>
              <a:t>This analysis is used to make future predictions.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High Tower Text" panose="02040502050506030303" pitchFamily="18" charset="0"/>
            </a:endParaRPr>
          </a:p>
          <a:p>
            <a:pPr defTabSz="914400">
              <a:defRPr/>
            </a:pPr>
            <a:r>
              <a:rPr lang="en-US" sz="2800" dirty="0">
                <a:solidFill>
                  <a:schemeClr val="tx1"/>
                </a:solidFill>
                <a:latin typeface="High Tower Text" panose="02040502050506030303" pitchFamily="18" charset="0"/>
              </a:rPr>
              <a:t>Datasets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A1BBE0-D47D-1CD3-BB99-FBC1A652044E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E55C5-5C5A-3515-076F-8F2F3DEDCE4F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FE674-E2A3-7CD4-1A57-C68B68A9495F}"/>
              </a:ext>
            </a:extLst>
          </p:cNvPr>
          <p:cNvSpPr txBox="1"/>
          <p:nvPr/>
        </p:nvSpPr>
        <p:spPr>
          <a:xfrm>
            <a:off x="426720" y="4478062"/>
            <a:ext cx="405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Amazon Great Indian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Flipkart Big Billion Days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Walmart Sales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DA822F-2570-0E34-DC28-DCE7AD38C3B3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CF0A88-A28D-35A5-5524-F8A1D33D4042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AF51E5-9477-B857-8238-19EE4A9E3983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F6532F-6891-C9C4-4F8F-4E7B3B3256B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759F23-7A13-C277-29C4-6F73DDDECFCD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20B77D-5518-B489-0CA9-0852424BC3E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28" name="Picture 4" descr="GIF by Flipkart">
            <a:extLst>
              <a:ext uri="{FF2B5EF4-FFF2-40B4-BE49-F238E27FC236}">
                <a16:creationId xmlns:a16="http://schemas.microsoft.com/office/drawing/2014/main" id="{2820712B-CE67-7FCC-BDC8-D00BA1B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46" y="4170265"/>
            <a:ext cx="3387634" cy="21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design GIF">
            <a:extLst>
              <a:ext uri="{FF2B5EF4-FFF2-40B4-BE49-F238E27FC236}">
                <a16:creationId xmlns:a16="http://schemas.microsoft.com/office/drawing/2014/main" id="{B86618F5-A67A-0279-2B3F-1B8081E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40" y="4170265"/>
            <a:ext cx="3239587" cy="21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59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F6CDFA-A9F2-87B0-F221-7377FBFB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427284"/>
              </p:ext>
            </p:extLst>
          </p:nvPr>
        </p:nvGraphicFramePr>
        <p:xfrm>
          <a:off x="2534194" y="1942011"/>
          <a:ext cx="6505303" cy="2891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2" descr="animation illustration GIF">
            <a:extLst>
              <a:ext uri="{FF2B5EF4-FFF2-40B4-BE49-F238E27FC236}">
                <a16:creationId xmlns:a16="http://schemas.microsoft.com/office/drawing/2014/main" id="{B5567EC2-4C52-E489-5CDB-C9A43F4C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0" y="3008579"/>
            <a:ext cx="1159822" cy="11598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undysdelicias coins inversion monedas sanvishops GIF">
            <a:extLst>
              <a:ext uri="{FF2B5EF4-FFF2-40B4-BE49-F238E27FC236}">
                <a16:creationId xmlns:a16="http://schemas.microsoft.com/office/drawing/2014/main" id="{25E6BB7F-70F3-E328-1D58-EAC21FA2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08" y="2009151"/>
            <a:ext cx="1158721" cy="11587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hrome GIF">
            <a:extLst>
              <a:ext uri="{FF2B5EF4-FFF2-40B4-BE49-F238E27FC236}">
                <a16:creationId xmlns:a16="http://schemas.microsoft.com/office/drawing/2014/main" id="{47CEFDB3-24A8-7826-31DE-3775505B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241" y="4142524"/>
            <a:ext cx="1507391" cy="1003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9B50A1F-58E4-C890-B84F-97500513F8AA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D3F147-BBE9-CF24-E435-8D0C7743E0ED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Problem Statement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C14B1E-088B-CF27-6FA8-03014B70451D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0933D5-F63F-7E54-B92D-EC3DB7E56DC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FEB837-6188-FC0B-197C-73D0860D5811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B7E892-E75C-2523-546A-D87CD429C3A7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EC7CF5-B6D0-81BE-A9CF-669B988B545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E43C92-D1E1-9790-79D4-014A98B7A9E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30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B033F8-50F3-416E-AFC4-25F191ABE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A9B033F8-50F3-416E-AFC4-25F191ABE8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91B0CA-9772-4938-BE2D-5A3C3280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6">
                                            <p:graphicEl>
                                              <a:dgm id="{FE91B0CA-9772-4938-BE2D-5A3C32801E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10F976-92A8-46D9-9446-FD4D8F6B7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6">
                                            <p:graphicEl>
                                              <a:dgm id="{9610F976-92A8-46D9-9446-FD4D8F6B7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3CCC59-AC0E-4788-933E-0E60F4156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">
                                            <p:graphicEl>
                                              <a:dgm id="{FC3CCC59-AC0E-4788-933E-0E60F4156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5DB972-A8C1-4C27-8C18-DB7A1A031E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"/>
                                        <p:tgtEl>
                                          <p:spTgt spid="6">
                                            <p:graphicEl>
                                              <a:dgm id="{745DB972-A8C1-4C27-8C18-DB7A1A031E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B20C60-7434-427A-8A33-60D2674DD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"/>
                                        <p:tgtEl>
                                          <p:spTgt spid="6">
                                            <p:graphicEl>
                                              <a:dgm id="{11B20C60-7434-427A-8A33-60D2674DD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96">
            <a:extLst>
              <a:ext uri="{FF2B5EF4-FFF2-40B4-BE49-F238E27FC236}">
                <a16:creationId xmlns:a16="http://schemas.microsoft.com/office/drawing/2014/main" id="{6D2E7B86-F19E-ADAA-6455-1ACC6A7EF9AD}"/>
              </a:ext>
            </a:extLst>
          </p:cNvPr>
          <p:cNvSpPr/>
          <p:nvPr/>
        </p:nvSpPr>
        <p:spPr>
          <a:xfrm>
            <a:off x="5991707" y="3176117"/>
            <a:ext cx="1219927" cy="3836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A1B86239-4197-4AB3-3BD2-E8905D059DD1}"/>
              </a:ext>
            </a:extLst>
          </p:cNvPr>
          <p:cNvSpPr/>
          <p:nvPr/>
        </p:nvSpPr>
        <p:spPr>
          <a:xfrm>
            <a:off x="6470682" y="2036545"/>
            <a:ext cx="1519597" cy="1519601"/>
          </a:xfrm>
          <a:prstGeom prst="donu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ounded Rectangle 96">
            <a:extLst>
              <a:ext uri="{FF2B5EF4-FFF2-40B4-BE49-F238E27FC236}">
                <a16:creationId xmlns:a16="http://schemas.microsoft.com/office/drawing/2014/main" id="{2F325421-7BF9-9AE2-5F91-F6246FE825A7}"/>
              </a:ext>
            </a:extLst>
          </p:cNvPr>
          <p:cNvSpPr/>
          <p:nvPr/>
        </p:nvSpPr>
        <p:spPr>
          <a:xfrm>
            <a:off x="7351293" y="2043349"/>
            <a:ext cx="3126291" cy="3984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96">
            <a:extLst>
              <a:ext uri="{FF2B5EF4-FFF2-40B4-BE49-F238E27FC236}">
                <a16:creationId xmlns:a16="http://schemas.microsoft.com/office/drawing/2014/main" id="{2291FE02-7D62-3377-7555-AD08AF9CA1BA}"/>
              </a:ext>
            </a:extLst>
          </p:cNvPr>
          <p:cNvSpPr/>
          <p:nvPr/>
        </p:nvSpPr>
        <p:spPr>
          <a:xfrm>
            <a:off x="4734089" y="4315687"/>
            <a:ext cx="1219927" cy="383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CB8948A-3D70-0647-046E-565718BB84EF}"/>
              </a:ext>
            </a:extLst>
          </p:cNvPr>
          <p:cNvSpPr/>
          <p:nvPr/>
        </p:nvSpPr>
        <p:spPr>
          <a:xfrm>
            <a:off x="5213062" y="3176117"/>
            <a:ext cx="1519599" cy="1519599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96">
            <a:extLst>
              <a:ext uri="{FF2B5EF4-FFF2-40B4-BE49-F238E27FC236}">
                <a16:creationId xmlns:a16="http://schemas.microsoft.com/office/drawing/2014/main" id="{2E84FB10-E551-5B3A-ABD3-F2FA148A224B}"/>
              </a:ext>
            </a:extLst>
          </p:cNvPr>
          <p:cNvSpPr/>
          <p:nvPr/>
        </p:nvSpPr>
        <p:spPr>
          <a:xfrm>
            <a:off x="1694046" y="5455258"/>
            <a:ext cx="3002351" cy="3800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98A14BAD-C6FC-CC5D-C566-7142CD0B96CD}"/>
              </a:ext>
            </a:extLst>
          </p:cNvPr>
          <p:cNvSpPr/>
          <p:nvPr/>
        </p:nvSpPr>
        <p:spPr>
          <a:xfrm>
            <a:off x="3955443" y="4315689"/>
            <a:ext cx="1519599" cy="1519599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A6B80-4E28-DE7E-646D-3E40A1924940}"/>
              </a:ext>
            </a:extLst>
          </p:cNvPr>
          <p:cNvSpPr txBox="1"/>
          <p:nvPr/>
        </p:nvSpPr>
        <p:spPr>
          <a:xfrm>
            <a:off x="3503897" y="2208667"/>
            <a:ext cx="368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Our objective is to make</a:t>
            </a:r>
          </a:p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analysis for small businesses.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B7FCC-8AB4-2166-1F17-D1970422EBB7}"/>
              </a:ext>
            </a:extLst>
          </p:cNvPr>
          <p:cNvSpPr txBox="1"/>
          <p:nvPr/>
        </p:nvSpPr>
        <p:spPr>
          <a:xfrm>
            <a:off x="6874134" y="3728268"/>
            <a:ext cx="368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 will be creating simple &amp; interesting report.</a:t>
            </a:r>
            <a:endParaRPr lang="en-IN" b="1" dirty="0"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97529-EDA7-DC1D-2E99-304D7F230A0E}"/>
              </a:ext>
            </a:extLst>
          </p:cNvPr>
          <p:cNvSpPr/>
          <p:nvPr/>
        </p:nvSpPr>
        <p:spPr>
          <a:xfrm>
            <a:off x="835527" y="4618255"/>
            <a:ext cx="3157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Our project will help the user and business.</a:t>
            </a:r>
            <a:endParaRPr lang="en-IN" b="1" dirty="0">
              <a:latin typeface="High Tower Text" panose="02040502050506030303" pitchFamily="18" charset="0"/>
            </a:endParaRPr>
          </a:p>
        </p:txBody>
      </p:sp>
      <p:sp>
        <p:nvSpPr>
          <p:cNvPr id="23" name="Google Shape;688;p50">
            <a:extLst>
              <a:ext uri="{FF2B5EF4-FFF2-40B4-BE49-F238E27FC236}">
                <a16:creationId xmlns:a16="http://schemas.microsoft.com/office/drawing/2014/main" id="{0D51D8EF-E0AD-DA97-8DF1-5C5615B7D7E8}"/>
              </a:ext>
            </a:extLst>
          </p:cNvPr>
          <p:cNvSpPr/>
          <p:nvPr/>
        </p:nvSpPr>
        <p:spPr>
          <a:xfrm>
            <a:off x="7007951" y="2624075"/>
            <a:ext cx="407366" cy="36722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Google Shape;689;p50">
            <a:extLst>
              <a:ext uri="{FF2B5EF4-FFF2-40B4-BE49-F238E27FC236}">
                <a16:creationId xmlns:a16="http://schemas.microsoft.com/office/drawing/2014/main" id="{76EAC120-29B7-A46F-9808-377929B9C93C}"/>
              </a:ext>
            </a:extLst>
          </p:cNvPr>
          <p:cNvSpPr/>
          <p:nvPr/>
        </p:nvSpPr>
        <p:spPr>
          <a:xfrm>
            <a:off x="4524281" y="484453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87;p50">
            <a:extLst>
              <a:ext uri="{FF2B5EF4-FFF2-40B4-BE49-F238E27FC236}">
                <a16:creationId xmlns:a16="http://schemas.microsoft.com/office/drawing/2014/main" id="{182FBC2B-B67B-3F3A-9D16-3A95141E0CC9}"/>
              </a:ext>
            </a:extLst>
          </p:cNvPr>
          <p:cNvSpPr/>
          <p:nvPr/>
        </p:nvSpPr>
        <p:spPr>
          <a:xfrm>
            <a:off x="5774494" y="378767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 ">
            <a:extLst>
              <a:ext uri="{FF2B5EF4-FFF2-40B4-BE49-F238E27FC236}">
                <a16:creationId xmlns:a16="http://schemas.microsoft.com/office/drawing/2014/main" id="{2034886B-A62F-DBB8-0619-2AE91A642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53" y="1371312"/>
            <a:ext cx="2966489" cy="2432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 descr="Quixy no code GIF">
            <a:extLst>
              <a:ext uri="{FF2B5EF4-FFF2-40B4-BE49-F238E27FC236}">
                <a16:creationId xmlns:a16="http://schemas.microsoft.com/office/drawing/2014/main" id="{EDA58638-184D-37B6-6564-A3803B74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52" y="4315688"/>
            <a:ext cx="2859228" cy="2065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77C72A8-5C49-DC69-0A01-067A6DE86012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6FDE7-83BE-5ACA-90CF-7FA838D3CB88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Objective &amp; Scope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FD36F1-928A-3260-2A49-5C56C2B8648F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B9862DB-9A0D-A958-1C09-9F652EC079B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FB90C3-9170-BF17-3BE7-0CAC6451E221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5517A-496D-A120-DD01-136D4745F749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525846-DBF1-57C0-7201-113909D017A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60266C-6D9A-F1ED-C592-1342DAC3EF3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637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1984A72-BB13-CB0C-6B2B-527C73AF0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114479"/>
              </p:ext>
            </p:extLst>
          </p:nvPr>
        </p:nvGraphicFramePr>
        <p:xfrm>
          <a:off x="0" y="1154806"/>
          <a:ext cx="12192000" cy="570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8B2723F-A7F2-995B-A4DD-A10065E84C88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7440B-05E6-CFA3-8B37-041FB4A0A30D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Proposed System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60D81-B8D2-88EE-9167-71E95D66A1BA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F6AAD5-1C6C-6431-8C33-DECBD6EE329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E4C8E-CCFE-3C03-A553-1348B2C12B6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1C9B77-99B4-6B7E-9B0D-DDA2A3EE37A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2D7AF6-6A94-9FB4-775B-2A9C86CF755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D6D756-786E-DE8E-C542-B592B7CC3AAC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360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2076165-2008-4B01-AF6E-323C5AB39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1">
                                            <p:graphicEl>
                                              <a:dgm id="{72076165-2008-4B01-AF6E-323C5AB39C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742572-CA34-4BC4-B48E-6C664E637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11">
                                            <p:graphicEl>
                                              <a:dgm id="{7A742572-CA34-4BC4-B48E-6C664E637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D4B7A7D-14BF-41DA-9F63-EAC55D4B1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11">
                                            <p:graphicEl>
                                              <a:dgm id="{DD4B7A7D-14BF-41DA-9F63-EAC55D4B1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A9A964-EAC2-43CC-8C10-691893384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"/>
                                        <p:tgtEl>
                                          <p:spTgt spid="11">
                                            <p:graphicEl>
                                              <a:dgm id="{86A9A964-EAC2-43CC-8C10-691893384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66240E2-BF69-49D5-A168-2485D7380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11">
                                            <p:graphicEl>
                                              <a:dgm id="{D66240E2-BF69-49D5-A168-2485D7380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E17673B-ADAB-4C39-9154-D52D7E85E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50"/>
                                        <p:tgtEl>
                                          <p:spTgt spid="11">
                                            <p:graphicEl>
                                              <a:dgm id="{CE17673B-ADAB-4C39-9154-D52D7E85E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94E39A-AF6B-410B-A24E-80665DF59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11">
                                            <p:graphicEl>
                                              <a:dgm id="{8694E39A-AF6B-410B-A24E-80665DF59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5C5E0BD-36B1-4A3F-9191-3DC87E268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50"/>
                                        <p:tgtEl>
                                          <p:spTgt spid="11">
                                            <p:graphicEl>
                                              <a:dgm id="{B5C5E0BD-36B1-4A3F-9191-3DC87E268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D47E2C2-B1E7-4771-A1DD-80857B7E2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50"/>
                                        <p:tgtEl>
                                          <p:spTgt spid="11">
                                            <p:graphicEl>
                                              <a:dgm id="{CD47E2C2-B1E7-4771-A1DD-80857B7E2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88D2895-0C2E-4859-85E1-389CD4292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50"/>
                                        <p:tgtEl>
                                          <p:spTgt spid="11">
                                            <p:graphicEl>
                                              <a:dgm id="{488D2895-0C2E-4859-85E1-389CD4292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8A64E-A887-B57C-26DB-19D38721542E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0F020-1B94-533F-B2B4-79E59CA21E98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Planning Steps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59810-9021-E5C3-17F8-29B78CD1FF37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346EE8-316F-232A-1C4B-05FD3E1018B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3F7C83-C574-2201-D83C-6CE412AD37E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D4AEE9-B791-BC31-9C99-F164B8C0399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D954E9B-C54A-5437-1FAF-92AA609CFAFE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754F40-96E4-AA01-267A-B5BAD71DF3E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C308B7B-4C83-BBF8-FA2F-AE008898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8" y="1244711"/>
            <a:ext cx="7452242" cy="5343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788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2">
            <a:extLst>
              <a:ext uri="{FF2B5EF4-FFF2-40B4-BE49-F238E27FC236}">
                <a16:creationId xmlns:a16="http://schemas.microsoft.com/office/drawing/2014/main" id="{572DF678-7B31-3FE1-BB87-2FAF00BFF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48185"/>
              </p:ext>
            </p:extLst>
          </p:nvPr>
        </p:nvGraphicFramePr>
        <p:xfrm>
          <a:off x="1851881" y="1443787"/>
          <a:ext cx="8402856" cy="2415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1428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  <a:gridCol w="4201428">
                  <a:extLst>
                    <a:ext uri="{9D8B030D-6E8A-4147-A177-3AD203B41FA5}">
                      <a16:colId xmlns:a16="http://schemas.microsoft.com/office/drawing/2014/main" val="305185254"/>
                    </a:ext>
                  </a:extLst>
                </a:gridCol>
              </a:tblGrid>
              <a:tr h="402657">
                <a:tc gridSpan="2"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Processor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Dual Core or above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RAM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 GB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Disk space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150 GB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Screen Resolution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1080p or less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Others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Keyboard, mouse, Internet Connection, Mobile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</a:tbl>
          </a:graphicData>
        </a:graphic>
      </p:graphicFrame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C4F0DCFE-08A7-1E33-D20E-15E964715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99909"/>
              </p:ext>
            </p:extLst>
          </p:nvPr>
        </p:nvGraphicFramePr>
        <p:xfrm>
          <a:off x="1851881" y="4156507"/>
          <a:ext cx="8402856" cy="2415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1428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  <a:gridCol w="4201428">
                  <a:extLst>
                    <a:ext uri="{9D8B030D-6E8A-4147-A177-3AD203B41FA5}">
                      <a16:colId xmlns:a16="http://schemas.microsoft.com/office/drawing/2014/main" val="305185254"/>
                    </a:ext>
                  </a:extLst>
                </a:gridCol>
              </a:tblGrid>
              <a:tr h="402657">
                <a:tc gridSpan="2"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Processor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Dual Core or above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RAM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 GB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Disk space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150 GB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Screen Resolution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1080p or less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Others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Keyboard, mouse, Internet Connection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C6001F9-7E44-3060-1B1B-376B76656EE7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694E9-08EA-8591-9049-024E2D0F0E1C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Hardware Requirements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F2734C-099C-A4FD-E32D-56D7989F61D6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180AC3-8690-C976-14C1-E367CF40B2AD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24E44B-ED31-A714-3B8C-701E147D72A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AE6B15-D5F4-1F83-3454-D431B86832D5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A996AD-F0CB-5137-2C7C-7279F550183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607402-1205-F2D2-4B46-239027AEAD0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8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EBAC-A98C-43D3-78EE-67880C4EF8D0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555B8-B9B1-FB6F-B838-DD2CD0BD1DEA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Software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5377F-4FAB-8C4D-7A8E-57792C9031BA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D550E-54B3-0F81-F6B0-B5B2A5AA0430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59B640-7616-71EB-D975-31BA8945B55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2801F9-4E01-6959-96CA-4C84902F2507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94B8E9-2C56-C4E2-FEC2-21FD58B17C56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16B743-C610-1D28-11B1-4983B290D36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537A1C-6976-65D3-6AB5-59D9CA342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37773"/>
              </p:ext>
            </p:extLst>
          </p:nvPr>
        </p:nvGraphicFramePr>
        <p:xfrm>
          <a:off x="1141588" y="2762452"/>
          <a:ext cx="6289116" cy="3811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89116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</a:tblGrid>
              <a:tr h="544515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Server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 Web Browser (Google Chrome, Firefox, Edge or above)</a:t>
                      </a: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Windows 7 or above / Linux / Android / IOS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	</a:t>
                      </a:r>
                      <a:r>
                        <a:rPr lang="en-IN" sz="1600" b="1" dirty="0" err="1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VScode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</a:t>
                      </a: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Python 3.9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</a:t>
                      </a: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Html, CSS, Bootstrap</a:t>
                      </a:r>
                      <a:endParaRPr lang="en-IN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Raleway" pitchFamily="2" charset="0"/>
                        <a:ea typeface="Raleway" pitchFamily="2" charset="0"/>
                        <a:cs typeface="Raleway" pitchFamily="2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	JavaScript supported browser</a:t>
                      </a:r>
                      <a:endParaRPr lang="en-IN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Raleway" pitchFamily="2" charset="0"/>
                        <a:ea typeface="Raleway" pitchFamily="2" charset="0"/>
                        <a:cs typeface="Raleway" pitchFamily="2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86211963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9A930B-9D6C-E645-6FCF-DC17A37AF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72982"/>
              </p:ext>
            </p:extLst>
          </p:nvPr>
        </p:nvGraphicFramePr>
        <p:xfrm>
          <a:off x="1176645" y="1351663"/>
          <a:ext cx="6289116" cy="12287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89116">
                  <a:extLst>
                    <a:ext uri="{9D8B030D-6E8A-4147-A177-3AD203B41FA5}">
                      <a16:colId xmlns:a16="http://schemas.microsoft.com/office/drawing/2014/main" val="2281786465"/>
                    </a:ext>
                  </a:extLst>
                </a:gridCol>
              </a:tblGrid>
              <a:tr h="544515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Client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06501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Web Browser (Google Chrome, Firefox, Edge or above)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Windows 7 or above / Linux / Android / IOS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1884320208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27A6E360-E5B2-0C1C-18AA-98AAB7A8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57" y="1459649"/>
            <a:ext cx="4332296" cy="512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nimated GIF">
            <a:extLst>
              <a:ext uri="{FF2B5EF4-FFF2-40B4-BE49-F238E27FC236}">
                <a16:creationId xmlns:a16="http://schemas.microsoft.com/office/drawing/2014/main" id="{60CAF3D2-BCEA-B454-4D0D-08ADFCAF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93" y="4367819"/>
            <a:ext cx="2218531" cy="22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22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D51D-BFAD-A60E-D488-E1B045850652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FEEF3-D570-CE75-DC61-4AADE170349A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Modules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D243DC-77D3-4383-E33C-789B0D671E27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7272BED-2EF0-5059-1D7F-DCF9EE06B727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AB2B89-9B6D-FCE7-DC1A-D5FD0F32414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3F11D7-E15A-6610-A4E5-6F7BB6950EE6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18B9C6-A818-7471-76EF-3556596D388D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E3843C-D2DB-8B0F-E485-65950FC44C85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L 도형 3">
            <a:extLst>
              <a:ext uri="{FF2B5EF4-FFF2-40B4-BE49-F238E27FC236}">
                <a16:creationId xmlns:a16="http://schemas.microsoft.com/office/drawing/2014/main" id="{4634C598-66D5-3559-F643-13F7F574E409}"/>
              </a:ext>
            </a:extLst>
          </p:cNvPr>
          <p:cNvSpPr/>
          <p:nvPr/>
        </p:nvSpPr>
        <p:spPr>
          <a:xfrm rot="5400000">
            <a:off x="7985073" y="2462450"/>
            <a:ext cx="1622598" cy="3231686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00B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11" name="L 도형 5">
            <a:extLst>
              <a:ext uri="{FF2B5EF4-FFF2-40B4-BE49-F238E27FC236}">
                <a16:creationId xmlns:a16="http://schemas.microsoft.com/office/drawing/2014/main" id="{14F5A635-A27F-9180-E41E-B8858FD000CE}"/>
              </a:ext>
            </a:extLst>
          </p:cNvPr>
          <p:cNvSpPr/>
          <p:nvPr/>
        </p:nvSpPr>
        <p:spPr>
          <a:xfrm rot="5400000">
            <a:off x="4810590" y="2895380"/>
            <a:ext cx="1622609" cy="3119637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12" name="그룹 19">
            <a:extLst>
              <a:ext uri="{FF2B5EF4-FFF2-40B4-BE49-F238E27FC236}">
                <a16:creationId xmlns:a16="http://schemas.microsoft.com/office/drawing/2014/main" id="{D0DCE8EE-92AE-6254-1401-6340D078E2C3}"/>
              </a:ext>
            </a:extLst>
          </p:cNvPr>
          <p:cNvGrpSpPr/>
          <p:nvPr/>
        </p:nvGrpSpPr>
        <p:grpSpPr>
          <a:xfrm>
            <a:off x="4467882" y="4430565"/>
            <a:ext cx="2878141" cy="1589503"/>
            <a:chOff x="1464245" y="3891009"/>
            <a:chExt cx="2078893" cy="10989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BC0767-B3DC-3740-4AE9-E6C8B4EFDB7C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829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Finds Insights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Graphical representation.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7E1905-1C0F-80AB-4E13-76006289854C}"/>
                </a:ext>
              </a:extLst>
            </p:cNvPr>
            <p:cNvSpPr txBox="1"/>
            <p:nvPr/>
          </p:nvSpPr>
          <p:spPr>
            <a:xfrm>
              <a:off x="1467692" y="3891009"/>
              <a:ext cx="2075446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/>
                <a:t>02 Analysis &amp; Visualization</a:t>
              </a:r>
            </a:p>
          </p:txBody>
        </p:sp>
      </p:grpSp>
      <p:grpSp>
        <p:nvGrpSpPr>
          <p:cNvPr id="15" name="그룹 18">
            <a:extLst>
              <a:ext uri="{FF2B5EF4-FFF2-40B4-BE49-F238E27FC236}">
                <a16:creationId xmlns:a16="http://schemas.microsoft.com/office/drawing/2014/main" id="{77D8154F-BB35-11C6-1AE8-311402FBDCA1}"/>
              </a:ext>
            </a:extLst>
          </p:cNvPr>
          <p:cNvGrpSpPr/>
          <p:nvPr/>
        </p:nvGrpSpPr>
        <p:grpSpPr>
          <a:xfrm>
            <a:off x="7595298" y="4226501"/>
            <a:ext cx="2816918" cy="1040804"/>
            <a:chOff x="3740562" y="3368184"/>
            <a:chExt cx="1949742" cy="7196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7473A-C4C6-330B-CBD9-B7085BE845DC}"/>
                </a:ext>
              </a:extLst>
            </p:cNvPr>
            <p:cNvSpPr txBox="1"/>
            <p:nvPr/>
          </p:nvSpPr>
          <p:spPr>
            <a:xfrm>
              <a:off x="3746088" y="3640923"/>
              <a:ext cx="1944216" cy="44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Give report.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Provide flexibility.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253615-F5A6-695D-EABF-6DCC816866ED}"/>
                </a:ext>
              </a:extLst>
            </p:cNvPr>
            <p:cNvSpPr txBox="1"/>
            <p:nvPr/>
          </p:nvSpPr>
          <p:spPr>
            <a:xfrm>
              <a:off x="3740562" y="3368184"/>
              <a:ext cx="1940769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</a:rPr>
                <a:t>03 View Display</a:t>
              </a:r>
            </a:p>
          </p:txBody>
        </p:sp>
      </p:grpSp>
      <p:sp>
        <p:nvSpPr>
          <p:cNvPr id="18" name="L 도형 36">
            <a:extLst>
              <a:ext uri="{FF2B5EF4-FFF2-40B4-BE49-F238E27FC236}">
                <a16:creationId xmlns:a16="http://schemas.microsoft.com/office/drawing/2014/main" id="{B8A077B2-8FCA-625C-1EED-DD723608CEBA}"/>
              </a:ext>
            </a:extLst>
          </p:cNvPr>
          <p:cNvSpPr/>
          <p:nvPr/>
        </p:nvSpPr>
        <p:spPr>
          <a:xfrm rot="5400000">
            <a:off x="1692136" y="3268726"/>
            <a:ext cx="1622604" cy="3119637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53D5043-5BC1-E690-1FAB-BD1FCA3A1CD4}"/>
              </a:ext>
            </a:extLst>
          </p:cNvPr>
          <p:cNvGrpSpPr/>
          <p:nvPr/>
        </p:nvGrpSpPr>
        <p:grpSpPr>
          <a:xfrm>
            <a:off x="1354590" y="4518355"/>
            <a:ext cx="2543176" cy="1789500"/>
            <a:chOff x="1464246" y="3944248"/>
            <a:chExt cx="2008309" cy="12372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647A6-CF91-65DE-947B-F0A12CEFF609}"/>
                </a:ext>
              </a:extLst>
            </p:cNvPr>
            <p:cNvSpPr txBox="1"/>
            <p:nvPr/>
          </p:nvSpPr>
          <p:spPr>
            <a:xfrm>
              <a:off x="1464246" y="4160084"/>
              <a:ext cx="2008309" cy="10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or upload file.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Checking and removing incorrect data.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Format Data.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71D9A8-7029-367D-893F-1C18D2B36717}"/>
                </a:ext>
              </a:extLst>
            </p:cNvPr>
            <p:cNvSpPr txBox="1"/>
            <p:nvPr/>
          </p:nvSpPr>
          <p:spPr>
            <a:xfrm>
              <a:off x="1467692" y="3944248"/>
              <a:ext cx="1952180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>
                  <a:solidFill>
                    <a:schemeClr val="accent5"/>
                  </a:solidFill>
                </a:rPr>
                <a:t>01 Data Pre-processing</a:t>
              </a:r>
            </a:p>
          </p:txBody>
        </p:sp>
      </p:grpSp>
      <p:sp>
        <p:nvSpPr>
          <p:cNvPr id="22" name="화살표: 원형 14">
            <a:extLst>
              <a:ext uri="{FF2B5EF4-FFF2-40B4-BE49-F238E27FC236}">
                <a16:creationId xmlns:a16="http://schemas.microsoft.com/office/drawing/2014/main" id="{9A9262C0-2AEF-B634-FF0F-F0FFB21D3421}"/>
              </a:ext>
            </a:extLst>
          </p:cNvPr>
          <p:cNvSpPr/>
          <p:nvPr/>
        </p:nvSpPr>
        <p:spPr>
          <a:xfrm>
            <a:off x="2824759" y="2540472"/>
            <a:ext cx="1703830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화살표: 원형 44">
            <a:extLst>
              <a:ext uri="{FF2B5EF4-FFF2-40B4-BE49-F238E27FC236}">
                <a16:creationId xmlns:a16="http://schemas.microsoft.com/office/drawing/2014/main" id="{3E1A4A3C-0A8D-3E73-38C0-26BEDFDCA62D}"/>
              </a:ext>
            </a:extLst>
          </p:cNvPr>
          <p:cNvSpPr/>
          <p:nvPr/>
        </p:nvSpPr>
        <p:spPr>
          <a:xfrm>
            <a:off x="6001681" y="2147446"/>
            <a:ext cx="1703830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화살표: 원형 45">
            <a:extLst>
              <a:ext uri="{FF2B5EF4-FFF2-40B4-BE49-F238E27FC236}">
                <a16:creationId xmlns:a16="http://schemas.microsoft.com/office/drawing/2014/main" id="{545E463C-D652-BEAD-0964-C35C5EA9E7F6}"/>
              </a:ext>
            </a:extLst>
          </p:cNvPr>
          <p:cNvSpPr/>
          <p:nvPr/>
        </p:nvSpPr>
        <p:spPr>
          <a:xfrm>
            <a:off x="9178602" y="1750851"/>
            <a:ext cx="1845881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7" name="Picture 6" descr="graph GIF by MIT ">
            <a:extLst>
              <a:ext uri="{FF2B5EF4-FFF2-40B4-BE49-F238E27FC236}">
                <a16:creationId xmlns:a16="http://schemas.microsoft.com/office/drawing/2014/main" id="{42906F00-E8F5-718B-129C-FAFA1F5F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8" y="1715124"/>
            <a:ext cx="2280064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ata Analyze GIF by Socialbakers">
            <a:extLst>
              <a:ext uri="{FF2B5EF4-FFF2-40B4-BE49-F238E27FC236}">
                <a16:creationId xmlns:a16="http://schemas.microsoft.com/office/drawing/2014/main" id="{6C68B4D4-408C-857C-C722-E60DE473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16" y="2109288"/>
            <a:ext cx="2183686" cy="190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lub Coding GIF by Kano Computing">
            <a:extLst>
              <a:ext uri="{FF2B5EF4-FFF2-40B4-BE49-F238E27FC236}">
                <a16:creationId xmlns:a16="http://schemas.microsoft.com/office/drawing/2014/main" id="{23A9CD01-FD63-E218-C9FA-5598C6C5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10" y="1674165"/>
            <a:ext cx="2507542" cy="162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10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22" grpId="0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{F4419F0A-AA63-45BB-A5B7-25C903EE0543}tf03457452</Template>
  <TotalTime>84</TotalTime>
  <Words>335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Century Gothic</vt:lpstr>
      <vt:lpstr>Gabriola</vt:lpstr>
      <vt:lpstr>High Tower Text</vt:lpstr>
      <vt:lpstr>Raleway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TIWARI</dc:creator>
  <cp:lastModifiedBy>GAURAV TIWARI</cp:lastModifiedBy>
  <cp:revision>1</cp:revision>
  <dcterms:created xsi:type="dcterms:W3CDTF">2024-01-03T00:40:48Z</dcterms:created>
  <dcterms:modified xsi:type="dcterms:W3CDTF">2024-01-03T02:05:07Z</dcterms:modified>
</cp:coreProperties>
</file>